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68"/>
    <p:restoredTop sz="94674"/>
  </p:normalViewPr>
  <p:slideViewPr>
    <p:cSldViewPr snapToGrid="0" snapToObjects="1">
      <p:cViewPr varScale="1">
        <p:scale>
          <a:sx n="71" d="100"/>
          <a:sy n="71" d="100"/>
        </p:scale>
        <p:origin x="78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a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a </a:t>
            </a:r>
            <a:r>
              <a:rPr lang="nb-NO" dirty="0" err="1"/>
              <a:t>subtitle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E66B-74B6-784E-B8CA-AD6460114E25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2E46-840E-4146-AAAD-868F540A0F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074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E66B-74B6-784E-B8CA-AD6460114E25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2E46-840E-4146-AAAD-868F540A0F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220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E66B-74B6-784E-B8CA-AD6460114E25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2E46-840E-4146-AAAD-868F540A0F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4600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a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E66B-74B6-784E-B8CA-AD6460114E25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2E46-840E-4146-AAAD-868F540A0F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6248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E66B-74B6-784E-B8CA-AD6460114E25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2E46-840E-4146-AAAD-868F540A0F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42836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E66B-74B6-784E-B8CA-AD6460114E25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2E46-840E-4146-AAAD-868F540A0F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51034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E66B-74B6-784E-B8CA-AD6460114E25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2E46-840E-4146-AAAD-868F540A0F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7031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E66B-74B6-784E-B8CA-AD6460114E25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2E46-840E-4146-AAAD-868F540A0F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4449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E66B-74B6-784E-B8CA-AD6460114E25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2E46-840E-4146-AAAD-868F540A0F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96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E66B-74B6-784E-B8CA-AD6460114E25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2E46-840E-4146-AAAD-868F540A0F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01911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8E66B-74B6-784E-B8CA-AD6460114E25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2E46-840E-4146-AAAD-868F540A0F3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208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a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8E66B-74B6-784E-B8CA-AD6460114E25}" type="datetimeFigureOut">
              <a:rPr lang="nb-NO" smtClean="0"/>
              <a:t>25.05.2019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22E46-840E-4146-AAAD-868F540A0F31}" type="slidenum">
              <a:rPr lang="nb-NO" smtClean="0"/>
              <a:t>‹#›</a:t>
            </a:fld>
            <a:endParaRPr lang="nb-NO"/>
          </a:p>
        </p:txBody>
      </p:sp>
      <p:pic>
        <p:nvPicPr>
          <p:cNvPr id="8" name="Bild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00" y="5432400"/>
            <a:ext cx="925200" cy="92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006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xiinfobase.eurocean.org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searchvessels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vinfobase.eurocean.org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nb-NO" sz="4000" dirty="0" err="1"/>
              <a:t>Potential</a:t>
            </a:r>
            <a:r>
              <a:rPr lang="nb-NO" sz="4000" dirty="0"/>
              <a:t> </a:t>
            </a:r>
            <a:r>
              <a:rPr lang="nb-NO" sz="4000" dirty="0" err="1"/>
              <a:t>improvements</a:t>
            </a:r>
            <a:r>
              <a:rPr lang="nb-NO" sz="4000" dirty="0"/>
              <a:t> </a:t>
            </a:r>
            <a:r>
              <a:rPr lang="nb-NO" sz="4000" dirty="0" err="1"/>
              <a:t>of</a:t>
            </a:r>
            <a:r>
              <a:rPr lang="nb-NO" sz="4000" dirty="0"/>
              <a:t> </a:t>
            </a:r>
            <a:r>
              <a:rPr lang="nb-NO" sz="4000" dirty="0" err="1"/>
              <a:t>the</a:t>
            </a:r>
            <a:r>
              <a:rPr lang="nb-NO" sz="4000" dirty="0"/>
              <a:t> EurOcean RV and LEXI infobases</a:t>
            </a:r>
          </a:p>
        </p:txBody>
      </p:sp>
      <p:sp>
        <p:nvSpPr>
          <p:cNvPr id="4" name="Undertittel 2">
            <a:extLst>
              <a:ext uri="{FF2B5EF4-FFF2-40B4-BE49-F238E27FC236}">
                <a16:creationId xmlns:a16="http://schemas.microsoft.com/office/drawing/2014/main" id="{DA315200-844A-407D-A7F2-C6F189FC6C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nb-NO" dirty="0"/>
              <a:t>Per W. Nieuwejaar</a:t>
            </a:r>
          </a:p>
          <a:p>
            <a:r>
              <a:rPr lang="nb-NO" dirty="0" err="1"/>
              <a:t>Director</a:t>
            </a:r>
            <a:r>
              <a:rPr lang="nb-NO" dirty="0"/>
              <a:t> Research </a:t>
            </a:r>
            <a:r>
              <a:rPr lang="nb-NO" dirty="0" err="1"/>
              <a:t>Vessel</a:t>
            </a:r>
            <a:r>
              <a:rPr lang="nb-NO" dirty="0"/>
              <a:t> Department</a:t>
            </a:r>
          </a:p>
          <a:p>
            <a:r>
              <a:rPr lang="nb-NO" dirty="0" err="1"/>
              <a:t>Institute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Marine Research (IMR)</a:t>
            </a:r>
          </a:p>
          <a:p>
            <a:r>
              <a:rPr lang="nb-NO" dirty="0"/>
              <a:t>Bergen, Norway </a:t>
            </a:r>
          </a:p>
        </p:txBody>
      </p:sp>
    </p:spTree>
    <p:extLst>
      <p:ext uri="{BB962C8B-B14F-4D97-AF65-F5344CB8AC3E}">
        <p14:creationId xmlns:p14="http://schemas.microsoft.com/office/powerpoint/2010/main" val="1521370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02DE653-15D8-41C0-8157-B190C8BC8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05" y="123079"/>
            <a:ext cx="10515600" cy="683746"/>
          </a:xfrm>
        </p:spPr>
        <p:txBody>
          <a:bodyPr>
            <a:normAutofit/>
          </a:bodyPr>
          <a:lstStyle/>
          <a:p>
            <a:r>
              <a:rPr lang="nb-NO" sz="3200" dirty="0" err="1"/>
              <a:t>Suggestions</a:t>
            </a:r>
            <a:r>
              <a:rPr lang="nb-NO" sz="3200" dirty="0"/>
              <a:t> – 3. </a:t>
            </a:r>
            <a:r>
              <a:rPr lang="nb-NO" sz="3200" dirty="0" err="1"/>
              <a:t>Delete</a:t>
            </a:r>
            <a:r>
              <a:rPr lang="nb-NO" sz="3200" dirty="0"/>
              <a:t> or «</a:t>
            </a:r>
            <a:r>
              <a:rPr lang="nb-NO" sz="3200" dirty="0" err="1"/>
              <a:t>sidetrack</a:t>
            </a:r>
            <a:r>
              <a:rPr lang="nb-NO" sz="3200" dirty="0"/>
              <a:t>» non-</a:t>
            </a:r>
            <a:r>
              <a:rPr lang="nb-NO" sz="3200" dirty="0" err="1"/>
              <a:t>updated</a:t>
            </a:r>
            <a:r>
              <a:rPr lang="nb-NO" sz="3200" dirty="0"/>
              <a:t> RVs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629F00DB-FF3B-4F29-98AD-0F48019756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3305" y="752475"/>
            <a:ext cx="6115050" cy="6105525"/>
          </a:xfrm>
          <a:prstGeom prst="rect">
            <a:avLst/>
          </a:prstGeom>
        </p:spPr>
      </p:pic>
      <p:sp>
        <p:nvSpPr>
          <p:cNvPr id="5" name="TekstSylinder 4">
            <a:extLst>
              <a:ext uri="{FF2B5EF4-FFF2-40B4-BE49-F238E27FC236}">
                <a16:creationId xmlns:a16="http://schemas.microsoft.com/office/drawing/2014/main" id="{D3677F26-F07B-42CA-84FB-D1E2E89E740E}"/>
              </a:ext>
            </a:extLst>
          </p:cNvPr>
          <p:cNvSpPr txBox="1"/>
          <p:nvPr/>
        </p:nvSpPr>
        <p:spPr>
          <a:xfrm>
            <a:off x="0" y="3427785"/>
            <a:ext cx="53254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dirty="0"/>
              <a:t>Last </a:t>
            </a:r>
            <a:r>
              <a:rPr lang="nb-NO" sz="2800" dirty="0" err="1"/>
              <a:t>update</a:t>
            </a:r>
            <a:r>
              <a:rPr lang="nb-NO" sz="2800" dirty="0"/>
              <a:t> 25 November 2010!</a:t>
            </a:r>
          </a:p>
        </p:txBody>
      </p:sp>
    </p:spTree>
    <p:extLst>
      <p:ext uri="{BB962C8B-B14F-4D97-AF65-F5344CB8AC3E}">
        <p14:creationId xmlns:p14="http://schemas.microsoft.com/office/powerpoint/2010/main" val="344981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35F7B99D-0737-4AD4-A0DD-EF83516264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114" y="167813"/>
            <a:ext cx="8172886" cy="6522373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13E739FD-522B-402F-AD4A-28ADB5592A06}"/>
              </a:ext>
            </a:extLst>
          </p:cNvPr>
          <p:cNvSpPr/>
          <p:nvPr/>
        </p:nvSpPr>
        <p:spPr>
          <a:xfrm>
            <a:off x="0" y="3042628"/>
            <a:ext cx="40832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>
                <a:hlinkClick r:id="rId3"/>
              </a:rPr>
              <a:t>http://www.lexiinfobase.eurocean.org/</a:t>
            </a:r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7205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611C988B-16CD-4171-88EB-C93A2D50C8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5372"/>
            <a:ext cx="12192000" cy="4921631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6239E4F9-C92B-4BF7-B2B5-443AF4A04802}"/>
              </a:ext>
            </a:extLst>
          </p:cNvPr>
          <p:cNvSpPr txBox="1"/>
          <p:nvPr/>
        </p:nvSpPr>
        <p:spPr>
          <a:xfrm>
            <a:off x="1897591" y="5760130"/>
            <a:ext cx="85860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2400" dirty="0"/>
              <a:t>156 instruments </a:t>
            </a:r>
            <a:r>
              <a:rPr lang="nb-NO" sz="2400" dirty="0" err="1"/>
              <a:t>listed</a:t>
            </a:r>
            <a:r>
              <a:rPr lang="nb-NO" sz="2400" dirty="0"/>
              <a:t> in </a:t>
            </a:r>
            <a:r>
              <a:rPr lang="nb-NO" sz="2400" dirty="0" err="1"/>
              <a:t>the</a:t>
            </a:r>
            <a:r>
              <a:rPr lang="nb-NO" sz="2400" dirty="0"/>
              <a:t> LEXI infobase, </a:t>
            </a:r>
            <a:r>
              <a:rPr lang="nb-NO" sz="2400" dirty="0" err="1"/>
              <a:t>but</a:t>
            </a:r>
            <a:r>
              <a:rPr lang="nb-NO" sz="2400" dirty="0"/>
              <a:t> </a:t>
            </a:r>
            <a:r>
              <a:rPr lang="nb-NO" sz="2400" dirty="0" err="1"/>
              <a:t>we</a:t>
            </a:r>
            <a:r>
              <a:rPr lang="nb-NO" sz="2400" dirty="0"/>
              <a:t> </a:t>
            </a:r>
            <a:r>
              <a:rPr lang="nb-NO" sz="2400" dirty="0" err="1"/>
              <a:t>know</a:t>
            </a:r>
            <a:r>
              <a:rPr lang="nb-NO" sz="2400" dirty="0"/>
              <a:t> </a:t>
            </a:r>
            <a:r>
              <a:rPr lang="nb-NO" sz="2400" dirty="0" err="1"/>
              <a:t>that</a:t>
            </a:r>
            <a:r>
              <a:rPr lang="nb-NO" sz="2400" dirty="0"/>
              <a:t> </a:t>
            </a:r>
            <a:br>
              <a:rPr lang="nb-NO" sz="2400" dirty="0"/>
            </a:br>
            <a:r>
              <a:rPr lang="nb-NO" sz="2400" dirty="0" err="1"/>
              <a:t>the</a:t>
            </a:r>
            <a:r>
              <a:rPr lang="nb-NO" sz="2400" dirty="0"/>
              <a:t> real </a:t>
            </a:r>
            <a:r>
              <a:rPr lang="nb-NO" sz="2400" dirty="0" err="1"/>
              <a:t>number</a:t>
            </a:r>
            <a:r>
              <a:rPr lang="nb-NO" sz="2400" dirty="0"/>
              <a:t> is </a:t>
            </a:r>
            <a:r>
              <a:rPr lang="nb-NO" sz="2400" dirty="0" err="1"/>
              <a:t>way</a:t>
            </a:r>
            <a:r>
              <a:rPr lang="nb-NO" sz="2400" dirty="0"/>
              <a:t> </a:t>
            </a:r>
            <a:r>
              <a:rPr lang="nb-NO" sz="2400" dirty="0" err="1"/>
              <a:t>higher</a:t>
            </a:r>
            <a:r>
              <a:rPr lang="nb-NO" sz="2400" dirty="0"/>
              <a:t> </a:t>
            </a:r>
            <a:r>
              <a:rPr lang="nb-NO" sz="2400" dirty="0" err="1"/>
              <a:t>on</a:t>
            </a:r>
            <a:r>
              <a:rPr lang="nb-NO" sz="2400" dirty="0"/>
              <a:t> a European </a:t>
            </a:r>
            <a:r>
              <a:rPr lang="nb-NO" sz="2400" dirty="0" err="1"/>
              <a:t>level</a:t>
            </a:r>
            <a:r>
              <a:rPr lang="nb-NO" sz="2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02586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3D70BAA8-8E42-4DCA-B6F5-927B9EBAA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45" y="659935"/>
            <a:ext cx="11821723" cy="461047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1511BB8F-2D2F-4284-AAAF-4C3C9C5D1A86}"/>
              </a:ext>
            </a:extLst>
          </p:cNvPr>
          <p:cNvSpPr txBox="1"/>
          <p:nvPr/>
        </p:nvSpPr>
        <p:spPr>
          <a:xfrm>
            <a:off x="3953435" y="5916706"/>
            <a:ext cx="4310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dirty="0" err="1"/>
              <a:t>Some</a:t>
            </a:r>
            <a:r>
              <a:rPr lang="nb-NO" sz="2400" dirty="0"/>
              <a:t> not </a:t>
            </a:r>
            <a:r>
              <a:rPr lang="nb-NO" sz="2400" dirty="0" err="1"/>
              <a:t>very</a:t>
            </a:r>
            <a:r>
              <a:rPr lang="nb-NO" sz="2400" dirty="0"/>
              <a:t> </a:t>
            </a:r>
            <a:r>
              <a:rPr lang="nb-NO" sz="2400" dirty="0" err="1"/>
              <a:t>well</a:t>
            </a:r>
            <a:r>
              <a:rPr lang="nb-NO" sz="2400" dirty="0"/>
              <a:t> </a:t>
            </a:r>
            <a:r>
              <a:rPr lang="nb-NO" sz="2400" dirty="0" err="1"/>
              <a:t>populated</a:t>
            </a:r>
            <a:r>
              <a:rPr lang="nb-NO" sz="2400" dirty="0"/>
              <a:t> 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0D06B3C9-C146-4F83-86C8-04C4F7DA5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70318"/>
            <a:ext cx="10515600" cy="589616"/>
          </a:xfrm>
        </p:spPr>
        <p:txBody>
          <a:bodyPr>
            <a:normAutofit/>
          </a:bodyPr>
          <a:lstStyle/>
          <a:p>
            <a:r>
              <a:rPr lang="nb-NO" sz="3200" dirty="0"/>
              <a:t>27 different </a:t>
            </a:r>
            <a:r>
              <a:rPr lang="nb-NO" sz="3200" dirty="0" err="1"/>
              <a:t>categories</a:t>
            </a:r>
            <a:endParaRPr lang="nb-NO" sz="3200" dirty="0"/>
          </a:p>
        </p:txBody>
      </p:sp>
    </p:spTree>
    <p:extLst>
      <p:ext uri="{BB962C8B-B14F-4D97-AF65-F5344CB8AC3E}">
        <p14:creationId xmlns:p14="http://schemas.microsoft.com/office/powerpoint/2010/main" val="2205839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ADC3EC3C-C919-4260-8F12-8E35C67ADF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2000" y="0"/>
            <a:ext cx="9720000" cy="6858000"/>
          </a:xfrm>
          <a:prstGeom prst="rect">
            <a:avLst/>
          </a:prstGeo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6AE21725-5196-4FC7-B983-F304D0CFBB7E}"/>
              </a:ext>
            </a:extLst>
          </p:cNvPr>
          <p:cNvSpPr txBox="1"/>
          <p:nvPr/>
        </p:nvSpPr>
        <p:spPr>
          <a:xfrm>
            <a:off x="-3833" y="2491299"/>
            <a:ext cx="24080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2000" dirty="0"/>
              <a:t>And </a:t>
            </a:r>
            <a:r>
              <a:rPr lang="nb-NO" sz="2000" dirty="0" err="1"/>
              <a:t>some</a:t>
            </a:r>
            <a:r>
              <a:rPr lang="nb-NO" sz="2000" dirty="0"/>
              <a:t> </a:t>
            </a:r>
            <a:r>
              <a:rPr lang="nb-NO" sz="2000" dirty="0" err="1"/>
              <a:t>very</a:t>
            </a:r>
            <a:r>
              <a:rPr lang="nb-NO" sz="2000" dirty="0"/>
              <a:t> </a:t>
            </a:r>
            <a:r>
              <a:rPr lang="nb-NO" sz="2000" dirty="0" err="1"/>
              <a:t>well</a:t>
            </a:r>
            <a:br>
              <a:rPr lang="nb-NO" sz="2000" dirty="0"/>
            </a:br>
            <a:r>
              <a:rPr lang="nb-NO" sz="2000" dirty="0" err="1"/>
              <a:t>populated</a:t>
            </a:r>
            <a:r>
              <a:rPr lang="nb-NO" sz="2000" dirty="0"/>
              <a:t>!</a:t>
            </a:r>
          </a:p>
          <a:p>
            <a:pPr algn="ctr"/>
            <a:endParaRPr lang="nb-NO" sz="2000" dirty="0"/>
          </a:p>
          <a:p>
            <a:pPr algn="ctr"/>
            <a:r>
              <a:rPr lang="nb-NO" sz="2000" dirty="0"/>
              <a:t>54 </a:t>
            </a:r>
            <a:r>
              <a:rPr lang="nb-NO" sz="2000" dirty="0" err="1"/>
              <a:t>ROVs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929891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4E834E-0BCB-4CB5-A153-931C95B4A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950"/>
            <a:ext cx="10515600" cy="683746"/>
          </a:xfrm>
        </p:spPr>
        <p:txBody>
          <a:bodyPr>
            <a:normAutofit/>
          </a:bodyPr>
          <a:lstStyle/>
          <a:p>
            <a:r>
              <a:rPr lang="nb-NO" sz="3200" dirty="0" err="1"/>
              <a:t>Conclusions</a:t>
            </a:r>
            <a:r>
              <a:rPr lang="nb-NO" sz="3200" dirty="0"/>
              <a:t> and </a:t>
            </a:r>
            <a:r>
              <a:rPr lang="nb-NO" sz="3200" dirty="0" err="1"/>
              <a:t>suggestions</a:t>
            </a:r>
            <a:endParaRPr lang="nb-NO" sz="320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0B1619D-D2AE-4CEA-B0C8-8A602DAF6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7812" y="712696"/>
            <a:ext cx="10874188" cy="5930152"/>
          </a:xfrm>
        </p:spPr>
        <p:txBody>
          <a:bodyPr>
            <a:normAutofit/>
          </a:bodyPr>
          <a:lstStyle/>
          <a:p>
            <a:r>
              <a:rPr lang="nb-NO" sz="2000" dirty="0"/>
              <a:t>RV infobase </a:t>
            </a:r>
            <a:r>
              <a:rPr lang="nb-NO" sz="2000" dirty="0" err="1"/>
              <a:t>contains</a:t>
            </a:r>
            <a:r>
              <a:rPr lang="nb-NO" sz="2000" dirty="0"/>
              <a:t> </a:t>
            </a:r>
            <a:r>
              <a:rPr lang="nb-NO" sz="2000" dirty="0" err="1"/>
              <a:t>too</a:t>
            </a:r>
            <a:r>
              <a:rPr lang="nb-NO" sz="2000" dirty="0"/>
              <a:t> </a:t>
            </a:r>
            <a:r>
              <a:rPr lang="nb-NO" sz="2000" dirty="0" err="1"/>
              <a:t>many</a:t>
            </a:r>
            <a:r>
              <a:rPr lang="nb-NO" sz="2000" dirty="0"/>
              <a:t> </a:t>
            </a:r>
            <a:r>
              <a:rPr lang="nb-NO" sz="2000" dirty="0" err="1"/>
              <a:t>vessels</a:t>
            </a:r>
            <a:r>
              <a:rPr lang="nb-NO" sz="2000" dirty="0"/>
              <a:t> and </a:t>
            </a:r>
            <a:r>
              <a:rPr lang="nb-NO" sz="2000" dirty="0" err="1"/>
              <a:t>LEXi</a:t>
            </a:r>
            <a:r>
              <a:rPr lang="nb-NO" sz="2000" dirty="0"/>
              <a:t> infobase </a:t>
            </a:r>
            <a:r>
              <a:rPr lang="nb-NO" sz="2000" dirty="0" err="1"/>
              <a:t>contains</a:t>
            </a:r>
            <a:r>
              <a:rPr lang="nb-NO" sz="2000" dirty="0"/>
              <a:t> </a:t>
            </a:r>
            <a:r>
              <a:rPr lang="nb-NO" sz="2000" dirty="0" err="1"/>
              <a:t>too</a:t>
            </a:r>
            <a:r>
              <a:rPr lang="nb-NO" sz="2000" dirty="0"/>
              <a:t> </a:t>
            </a:r>
            <a:r>
              <a:rPr lang="nb-NO" sz="2000" dirty="0" err="1"/>
              <a:t>few</a:t>
            </a:r>
            <a:r>
              <a:rPr lang="nb-NO" sz="2000" dirty="0"/>
              <a:t> instruments!</a:t>
            </a:r>
          </a:p>
          <a:p>
            <a:r>
              <a:rPr lang="nb-NO" sz="2000" dirty="0"/>
              <a:t>The infobases </a:t>
            </a:r>
            <a:r>
              <a:rPr lang="nb-NO" sz="2000" dirty="0" err="1"/>
              <a:t>need</a:t>
            </a:r>
            <a:r>
              <a:rPr lang="nb-NO" sz="2000" dirty="0"/>
              <a:t> a more «forward </a:t>
            </a:r>
            <a:r>
              <a:rPr lang="nb-NO" sz="2000" dirty="0" err="1"/>
              <a:t>leaning</a:t>
            </a:r>
            <a:r>
              <a:rPr lang="nb-NO" sz="2000" dirty="0"/>
              <a:t>» </a:t>
            </a:r>
            <a:r>
              <a:rPr lang="nb-NO" sz="2000" dirty="0" err="1"/>
              <a:t>follow</a:t>
            </a:r>
            <a:r>
              <a:rPr lang="nb-NO" sz="2000" dirty="0"/>
              <a:t> up to </a:t>
            </a:r>
            <a:r>
              <a:rPr lang="nb-NO" sz="2000" dirty="0" err="1"/>
              <a:t>stay</a:t>
            </a:r>
            <a:r>
              <a:rPr lang="nb-NO" sz="2000" dirty="0"/>
              <a:t> relevant and </a:t>
            </a:r>
            <a:r>
              <a:rPr lang="nb-NO" sz="2000" dirty="0" err="1"/>
              <a:t>comprehensive</a:t>
            </a:r>
            <a:r>
              <a:rPr lang="nb-NO" sz="2000" dirty="0"/>
              <a:t>! </a:t>
            </a:r>
          </a:p>
          <a:p>
            <a:r>
              <a:rPr lang="nb-NO" sz="2000" dirty="0" err="1"/>
              <a:t>These</a:t>
            </a:r>
            <a:r>
              <a:rPr lang="nb-NO" sz="2000" dirty="0"/>
              <a:t> </a:t>
            </a:r>
            <a:r>
              <a:rPr lang="nb-NO" sz="2000" dirty="0" err="1"/>
              <a:t>two</a:t>
            </a:r>
            <a:r>
              <a:rPr lang="nb-NO" sz="2000" dirty="0"/>
              <a:t> infobases </a:t>
            </a:r>
            <a:r>
              <a:rPr lang="nb-NO" sz="2000" dirty="0" err="1"/>
              <a:t>are</a:t>
            </a:r>
            <a:r>
              <a:rPr lang="nb-NO" sz="2000" dirty="0"/>
              <a:t> </a:t>
            </a:r>
            <a:r>
              <a:rPr lang="nb-NO" sz="2000" dirty="0" err="1"/>
              <a:t>of</a:t>
            </a:r>
            <a:r>
              <a:rPr lang="nb-NO" sz="2000" dirty="0"/>
              <a:t> vital </a:t>
            </a:r>
            <a:r>
              <a:rPr lang="nb-NO" sz="2000" dirty="0" err="1"/>
              <a:t>importance</a:t>
            </a:r>
            <a:r>
              <a:rPr lang="nb-NO" sz="2000" dirty="0"/>
              <a:t> </a:t>
            </a:r>
            <a:r>
              <a:rPr lang="nb-NO" sz="2000" dirty="0" err="1"/>
              <a:t>with</a:t>
            </a:r>
            <a:r>
              <a:rPr lang="nb-NO" sz="2000" dirty="0"/>
              <a:t> </a:t>
            </a:r>
            <a:r>
              <a:rPr lang="nb-NO" sz="2000" dirty="0" err="1"/>
              <a:t>regards</a:t>
            </a:r>
            <a:r>
              <a:rPr lang="nb-NO" sz="2000" dirty="0"/>
              <a:t> to </a:t>
            </a:r>
            <a:r>
              <a:rPr lang="nb-NO" sz="2000" dirty="0" err="1"/>
              <a:t>feed</a:t>
            </a:r>
            <a:r>
              <a:rPr lang="nb-NO" sz="2000" dirty="0"/>
              <a:t> stakeholders and </a:t>
            </a:r>
            <a:r>
              <a:rPr lang="nb-NO" sz="2000" dirty="0" err="1"/>
              <a:t>decision</a:t>
            </a:r>
            <a:r>
              <a:rPr lang="nb-NO" sz="2000" dirty="0"/>
              <a:t> makers </a:t>
            </a:r>
            <a:r>
              <a:rPr lang="nb-NO" sz="2000" dirty="0" err="1"/>
              <a:t>with</a:t>
            </a:r>
            <a:r>
              <a:rPr lang="nb-NO" sz="2000" dirty="0"/>
              <a:t> </a:t>
            </a:r>
            <a:r>
              <a:rPr lang="nb-NO" sz="2000" dirty="0" err="1"/>
              <a:t>correct</a:t>
            </a:r>
            <a:r>
              <a:rPr lang="nb-NO" sz="2000" dirty="0"/>
              <a:t> and relevant </a:t>
            </a:r>
            <a:r>
              <a:rPr lang="nb-NO" sz="2000" dirty="0" err="1"/>
              <a:t>information</a:t>
            </a:r>
            <a:r>
              <a:rPr lang="nb-NO" sz="2000"/>
              <a:t>, </a:t>
            </a:r>
            <a:r>
              <a:rPr lang="nb-NO" sz="2000" dirty="0" err="1"/>
              <a:t>without</a:t>
            </a:r>
            <a:r>
              <a:rPr lang="nb-NO" sz="2000" dirty="0"/>
              <a:t> </a:t>
            </a:r>
            <a:r>
              <a:rPr lang="nb-NO" sz="2000" dirty="0" err="1"/>
              <a:t>having</a:t>
            </a:r>
            <a:r>
              <a:rPr lang="nb-NO" sz="2000" dirty="0"/>
              <a:t> to </a:t>
            </a:r>
            <a:r>
              <a:rPr lang="nb-NO" sz="2000" dirty="0" err="1"/>
              <a:t>go</a:t>
            </a:r>
            <a:r>
              <a:rPr lang="nb-NO" sz="2000" dirty="0"/>
              <a:t> to </a:t>
            </a:r>
            <a:r>
              <a:rPr lang="nb-NO" sz="2000" dirty="0" err="1"/>
              <a:t>extreme</a:t>
            </a:r>
            <a:r>
              <a:rPr lang="nb-NO" sz="2000" dirty="0"/>
              <a:t> </a:t>
            </a:r>
            <a:r>
              <a:rPr lang="nb-NO" sz="2000" dirty="0" err="1"/>
              <a:t>lengths</a:t>
            </a:r>
            <a:r>
              <a:rPr lang="nb-NO" sz="2000" dirty="0"/>
              <a:t> to </a:t>
            </a:r>
            <a:r>
              <a:rPr lang="nb-NO" sz="2000" dirty="0" err="1"/>
              <a:t>obtain</a:t>
            </a:r>
            <a:r>
              <a:rPr lang="nb-NO" sz="2000" dirty="0"/>
              <a:t> reliable and transparent </a:t>
            </a:r>
            <a:r>
              <a:rPr lang="nb-NO" sz="2000" dirty="0" err="1"/>
              <a:t>information</a:t>
            </a:r>
            <a:r>
              <a:rPr lang="nb-NO" sz="2000" dirty="0"/>
              <a:t> </a:t>
            </a:r>
            <a:r>
              <a:rPr lang="nb-NO" sz="2000" dirty="0" err="1"/>
              <a:t>about</a:t>
            </a:r>
            <a:r>
              <a:rPr lang="nb-NO" sz="2000" dirty="0"/>
              <a:t> </a:t>
            </a:r>
            <a:r>
              <a:rPr lang="nb-NO" sz="2000" dirty="0" err="1"/>
              <a:t>the</a:t>
            </a:r>
            <a:r>
              <a:rPr lang="nb-NO" sz="2000" dirty="0"/>
              <a:t> </a:t>
            </a:r>
            <a:r>
              <a:rPr lang="nb-NO" sz="2000" dirty="0" err="1"/>
              <a:t>quality</a:t>
            </a:r>
            <a:r>
              <a:rPr lang="nb-NO" sz="2000" dirty="0"/>
              <a:t> and </a:t>
            </a:r>
            <a:r>
              <a:rPr lang="nb-NO" sz="2000" dirty="0" err="1"/>
              <a:t>quantities</a:t>
            </a:r>
            <a:r>
              <a:rPr lang="nb-NO" sz="2000" dirty="0"/>
              <a:t> </a:t>
            </a:r>
            <a:r>
              <a:rPr lang="nb-NO" sz="2000" dirty="0" err="1"/>
              <a:t>of</a:t>
            </a:r>
            <a:r>
              <a:rPr lang="nb-NO" sz="2000" dirty="0"/>
              <a:t> European RVs and LEXI</a:t>
            </a:r>
          </a:p>
          <a:p>
            <a:r>
              <a:rPr lang="nb-NO" sz="2000" dirty="0"/>
              <a:t>EMP PP 25 proposes a </a:t>
            </a:r>
            <a:r>
              <a:rPr lang="nb-NO" sz="2000" dirty="0" err="1"/>
              <a:t>new</a:t>
            </a:r>
            <a:r>
              <a:rPr lang="nb-NO" sz="2000" dirty="0"/>
              <a:t> </a:t>
            </a:r>
            <a:r>
              <a:rPr lang="nb-NO" sz="2000" dirty="0" err="1"/>
              <a:t>category</a:t>
            </a:r>
            <a:r>
              <a:rPr lang="nb-NO" sz="2000" dirty="0"/>
              <a:t> </a:t>
            </a:r>
            <a:r>
              <a:rPr lang="nb-NO" sz="2000" dirty="0" err="1"/>
              <a:t>named</a:t>
            </a:r>
            <a:r>
              <a:rPr lang="nb-NO" sz="2000" dirty="0"/>
              <a:t> MEXI (Medium </a:t>
            </a:r>
            <a:r>
              <a:rPr lang="nb-NO" sz="2000" dirty="0" err="1"/>
              <a:t>Exchangeable</a:t>
            </a:r>
            <a:r>
              <a:rPr lang="nb-NO" sz="2000" dirty="0"/>
              <a:t> Instruments). </a:t>
            </a:r>
            <a:br>
              <a:rPr lang="nb-NO" sz="2000" dirty="0"/>
            </a:br>
            <a:r>
              <a:rPr lang="nb-NO" sz="2000" dirty="0"/>
              <a:t>An </a:t>
            </a:r>
            <a:r>
              <a:rPr lang="nb-NO" sz="2000" dirty="0" err="1"/>
              <a:t>idea</a:t>
            </a:r>
            <a:r>
              <a:rPr lang="nb-NO" sz="2000" dirty="0"/>
              <a:t> to </a:t>
            </a:r>
            <a:r>
              <a:rPr lang="nb-NO" sz="2000" dirty="0" err="1"/>
              <a:t>investigate</a:t>
            </a:r>
            <a:r>
              <a:rPr lang="nb-NO" sz="2000" dirty="0"/>
              <a:t>?</a:t>
            </a:r>
          </a:p>
          <a:p>
            <a:r>
              <a:rPr lang="nb-NO" sz="2000" dirty="0" err="1"/>
              <a:t>What</a:t>
            </a:r>
            <a:r>
              <a:rPr lang="nb-NO" sz="2000" dirty="0"/>
              <a:t> </a:t>
            </a:r>
            <a:r>
              <a:rPr lang="nb-NO" sz="2000" dirty="0" err="1"/>
              <a:t>about</a:t>
            </a:r>
            <a:r>
              <a:rPr lang="nb-NO" sz="2000" dirty="0"/>
              <a:t> an infobase </a:t>
            </a:r>
            <a:r>
              <a:rPr lang="nb-NO" sz="2000" dirty="0" err="1"/>
              <a:t>on</a:t>
            </a:r>
            <a:r>
              <a:rPr lang="nb-NO" sz="2000" dirty="0"/>
              <a:t> «</a:t>
            </a:r>
            <a:r>
              <a:rPr lang="nb-NO" sz="2000" dirty="0" err="1"/>
              <a:t>fixed</a:t>
            </a:r>
            <a:r>
              <a:rPr lang="nb-NO" sz="2000" dirty="0"/>
              <a:t> </a:t>
            </a:r>
            <a:r>
              <a:rPr lang="nb-NO" sz="2000" dirty="0" err="1"/>
              <a:t>equipment</a:t>
            </a:r>
            <a:r>
              <a:rPr lang="nb-NO" sz="2000" dirty="0"/>
              <a:t>» </a:t>
            </a:r>
            <a:r>
              <a:rPr lang="nb-NO" sz="2000" dirty="0" err="1"/>
              <a:t>such</a:t>
            </a:r>
            <a:r>
              <a:rPr lang="nb-NO" sz="2000" dirty="0"/>
              <a:t> as </a:t>
            </a:r>
            <a:r>
              <a:rPr lang="nb-NO" sz="2000" dirty="0" err="1"/>
              <a:t>scientifiic</a:t>
            </a:r>
            <a:r>
              <a:rPr lang="nb-NO" sz="2000" dirty="0"/>
              <a:t> </a:t>
            </a:r>
            <a:r>
              <a:rPr lang="nb-NO" sz="2000" dirty="0" err="1"/>
              <a:t>winches</a:t>
            </a:r>
            <a:r>
              <a:rPr lang="nb-NO" sz="2000" dirty="0"/>
              <a:t>, </a:t>
            </a:r>
            <a:r>
              <a:rPr lang="nb-NO" sz="2000" dirty="0" err="1"/>
              <a:t>hydroacoustic</a:t>
            </a:r>
            <a:r>
              <a:rPr lang="nb-NO" sz="2000" dirty="0"/>
              <a:t> </a:t>
            </a:r>
            <a:r>
              <a:rPr lang="nb-NO" sz="2000" dirty="0" err="1"/>
              <a:t>equipment</a:t>
            </a:r>
            <a:r>
              <a:rPr lang="nb-NO" sz="2000" dirty="0"/>
              <a:t>, lab </a:t>
            </a:r>
            <a:r>
              <a:rPr lang="nb-NO" sz="2000" dirty="0" err="1"/>
              <a:t>equipment</a:t>
            </a:r>
            <a:r>
              <a:rPr lang="nb-NO" sz="2000" dirty="0"/>
              <a:t> </a:t>
            </a:r>
            <a:r>
              <a:rPr lang="nb-NO" sz="2000" dirty="0" err="1"/>
              <a:t>etc</a:t>
            </a:r>
            <a:r>
              <a:rPr lang="nb-NO" sz="2000" dirty="0"/>
              <a:t>?</a:t>
            </a:r>
          </a:p>
          <a:p>
            <a:r>
              <a:rPr lang="nb-NO" sz="2000" dirty="0" err="1"/>
              <a:t>What</a:t>
            </a:r>
            <a:r>
              <a:rPr lang="nb-NO" sz="2000" dirty="0"/>
              <a:t> </a:t>
            </a:r>
            <a:r>
              <a:rPr lang="nb-NO" sz="2000" dirty="0" err="1"/>
              <a:t>about</a:t>
            </a:r>
            <a:r>
              <a:rPr lang="nb-NO" sz="2000" dirty="0"/>
              <a:t> links to </a:t>
            </a:r>
            <a:r>
              <a:rPr lang="nb-NO" sz="2000" dirty="0" err="1"/>
              <a:t>manufacturers</a:t>
            </a:r>
            <a:r>
              <a:rPr lang="nb-NO" sz="2000" dirty="0"/>
              <a:t> </a:t>
            </a:r>
            <a:r>
              <a:rPr lang="nb-NO" sz="2000" dirty="0" err="1"/>
              <a:t>home</a:t>
            </a:r>
            <a:r>
              <a:rPr lang="nb-NO" sz="2000" dirty="0"/>
              <a:t> </a:t>
            </a:r>
            <a:r>
              <a:rPr lang="nb-NO" sz="2000" dirty="0" err="1"/>
              <a:t>pages</a:t>
            </a:r>
            <a:r>
              <a:rPr lang="nb-NO" sz="2000" dirty="0"/>
              <a:t> </a:t>
            </a:r>
            <a:r>
              <a:rPr lang="nb-NO" sz="2000" dirty="0" err="1"/>
              <a:t>based</a:t>
            </a:r>
            <a:r>
              <a:rPr lang="nb-NO" sz="2000" dirty="0"/>
              <a:t> </a:t>
            </a:r>
            <a:r>
              <a:rPr lang="nb-NO" sz="2000" dirty="0" err="1"/>
              <a:t>on</a:t>
            </a:r>
            <a:r>
              <a:rPr lang="nb-NO" sz="2000" dirty="0"/>
              <a:t> an </a:t>
            </a:r>
            <a:r>
              <a:rPr lang="nb-NO" sz="2000" dirty="0" err="1"/>
              <a:t>annual</a:t>
            </a:r>
            <a:r>
              <a:rPr lang="nb-NO" sz="2000" dirty="0"/>
              <a:t> </a:t>
            </a:r>
            <a:r>
              <a:rPr lang="nb-NO" sz="2000" dirty="0" err="1"/>
              <a:t>fee</a:t>
            </a:r>
            <a:r>
              <a:rPr lang="nb-NO" sz="2000" dirty="0"/>
              <a:t> for </a:t>
            </a:r>
            <a:r>
              <a:rPr lang="nb-NO" sz="2000" dirty="0" err="1"/>
              <a:t>those</a:t>
            </a:r>
            <a:r>
              <a:rPr lang="nb-NO" sz="2000" dirty="0"/>
              <a:t> </a:t>
            </a:r>
            <a:r>
              <a:rPr lang="nb-NO" sz="2000" dirty="0" err="1"/>
              <a:t>companies</a:t>
            </a:r>
            <a:r>
              <a:rPr lang="nb-NO" sz="2000" dirty="0"/>
              <a:t> </a:t>
            </a:r>
            <a:r>
              <a:rPr lang="nb-NO" sz="2000" dirty="0" err="1"/>
              <a:t>who</a:t>
            </a:r>
            <a:r>
              <a:rPr lang="nb-NO" sz="2000" dirty="0"/>
              <a:t> </a:t>
            </a:r>
            <a:r>
              <a:rPr lang="nb-NO" sz="2000" dirty="0" err="1"/>
              <a:t>wish</a:t>
            </a:r>
            <a:r>
              <a:rPr lang="nb-NO" sz="2000" dirty="0"/>
              <a:t> to be </a:t>
            </a:r>
            <a:r>
              <a:rPr lang="nb-NO" sz="2000" dirty="0" err="1"/>
              <a:t>linked</a:t>
            </a:r>
            <a:r>
              <a:rPr lang="nb-NO" sz="2000" dirty="0"/>
              <a:t>? </a:t>
            </a:r>
          </a:p>
          <a:p>
            <a:r>
              <a:rPr lang="nb-NO" sz="2000" dirty="0" err="1"/>
              <a:t>Could</a:t>
            </a:r>
            <a:r>
              <a:rPr lang="nb-NO" sz="2000" dirty="0"/>
              <a:t> </a:t>
            </a:r>
            <a:r>
              <a:rPr lang="nb-NO" sz="2000" dirty="0" err="1"/>
              <a:t>the</a:t>
            </a:r>
            <a:r>
              <a:rPr lang="nb-NO" sz="2000" dirty="0"/>
              <a:t> EurOcean and ERVO service </a:t>
            </a:r>
            <a:r>
              <a:rPr lang="nb-NO" sz="2000" dirty="0" err="1"/>
              <a:t>agreement</a:t>
            </a:r>
            <a:r>
              <a:rPr lang="nb-NO" sz="2000" dirty="0"/>
              <a:t> be </a:t>
            </a:r>
            <a:r>
              <a:rPr lang="nb-NO" sz="2000" dirty="0" err="1"/>
              <a:t>updated</a:t>
            </a:r>
            <a:r>
              <a:rPr lang="nb-NO" sz="2000" dirty="0"/>
              <a:t> </a:t>
            </a:r>
            <a:r>
              <a:rPr lang="nb-NO" sz="2000" dirty="0" err="1"/>
              <a:t>with</a:t>
            </a:r>
            <a:r>
              <a:rPr lang="nb-NO" sz="2000" dirty="0"/>
              <a:t> an in-</a:t>
            </a:r>
            <a:r>
              <a:rPr lang="nb-NO" sz="2000" dirty="0" err="1"/>
              <a:t>kind</a:t>
            </a:r>
            <a:r>
              <a:rPr lang="nb-NO" sz="2000" dirty="0"/>
              <a:t> </a:t>
            </a:r>
            <a:r>
              <a:rPr lang="nb-NO" sz="2000" dirty="0" err="1"/>
              <a:t>contribution</a:t>
            </a:r>
            <a:r>
              <a:rPr lang="nb-NO" sz="2000" dirty="0"/>
              <a:t> from ERVO to EurOcean to </a:t>
            </a:r>
            <a:r>
              <a:rPr lang="nb-NO" sz="2000" dirty="0" err="1"/>
              <a:t>act</a:t>
            </a:r>
            <a:r>
              <a:rPr lang="nb-NO" sz="2000" dirty="0"/>
              <a:t> as an </a:t>
            </a:r>
            <a:r>
              <a:rPr lang="nb-NO" sz="2000" dirty="0" err="1"/>
              <a:t>editorial</a:t>
            </a:r>
            <a:r>
              <a:rPr lang="nb-NO" sz="2000" dirty="0"/>
              <a:t> </a:t>
            </a:r>
            <a:r>
              <a:rPr lang="nb-NO" sz="2000" dirty="0" err="1"/>
              <a:t>committee</a:t>
            </a:r>
            <a:r>
              <a:rPr lang="nb-NO" sz="2000" dirty="0"/>
              <a:t> for </a:t>
            </a:r>
            <a:r>
              <a:rPr lang="nb-NO" sz="2000" dirty="0" err="1"/>
              <a:t>the</a:t>
            </a:r>
            <a:r>
              <a:rPr lang="nb-NO" sz="2000" dirty="0"/>
              <a:t> RV infobase, LEXI (and MEXI?) infobase?</a:t>
            </a:r>
          </a:p>
          <a:p>
            <a:r>
              <a:rPr lang="nb-NO" sz="2000" dirty="0" err="1"/>
              <a:t>Since</a:t>
            </a:r>
            <a:r>
              <a:rPr lang="nb-NO" sz="2000" dirty="0"/>
              <a:t> </a:t>
            </a:r>
            <a:r>
              <a:rPr lang="nb-NO" sz="2000" dirty="0" err="1"/>
              <a:t>the</a:t>
            </a:r>
            <a:r>
              <a:rPr lang="nb-NO" sz="2000" dirty="0"/>
              <a:t> US </a:t>
            </a:r>
            <a:r>
              <a:rPr lang="nb-NO" sz="2000" dirty="0" err="1"/>
              <a:t>Oceanic</a:t>
            </a:r>
            <a:r>
              <a:rPr lang="nb-NO" sz="2000" dirty="0"/>
              <a:t> global RV database </a:t>
            </a:r>
            <a:r>
              <a:rPr lang="nb-NO" sz="2000" dirty="0">
                <a:hlinkClick r:id="rId2"/>
              </a:rPr>
              <a:t>https://www.researchvessels.org/</a:t>
            </a:r>
            <a:r>
              <a:rPr lang="nb-NO" sz="2000" dirty="0"/>
              <a:t> is not </a:t>
            </a:r>
            <a:r>
              <a:rPr lang="nb-NO" sz="2000" dirty="0" err="1"/>
              <a:t>very</a:t>
            </a:r>
            <a:r>
              <a:rPr lang="nb-NO" sz="2000" dirty="0"/>
              <a:t> </a:t>
            </a:r>
            <a:r>
              <a:rPr lang="nb-NO" sz="2000" dirty="0" err="1"/>
              <a:t>active</a:t>
            </a:r>
            <a:r>
              <a:rPr lang="nb-NO" sz="2000" dirty="0"/>
              <a:t> and a lot </a:t>
            </a:r>
            <a:r>
              <a:rPr lang="nb-NO" sz="2000" dirty="0" err="1"/>
              <a:t>of</a:t>
            </a:r>
            <a:r>
              <a:rPr lang="nb-NO" sz="2000" dirty="0"/>
              <a:t> </a:t>
            </a:r>
            <a:r>
              <a:rPr lang="nb-NO" sz="2000" dirty="0" err="1"/>
              <a:t>the</a:t>
            </a:r>
            <a:r>
              <a:rPr lang="nb-NO" sz="2000" dirty="0"/>
              <a:t> </a:t>
            </a:r>
            <a:r>
              <a:rPr lang="nb-NO" sz="2000" dirty="0" err="1"/>
              <a:t>vessel</a:t>
            </a:r>
            <a:r>
              <a:rPr lang="nb-NO" sz="2000" dirty="0"/>
              <a:t> info is </a:t>
            </a:r>
            <a:r>
              <a:rPr lang="nb-NO" sz="2000" dirty="0" err="1"/>
              <a:t>outdated</a:t>
            </a:r>
            <a:r>
              <a:rPr lang="nb-NO" sz="2000" dirty="0"/>
              <a:t>, </a:t>
            </a:r>
            <a:r>
              <a:rPr lang="nb-NO" sz="2000" dirty="0" err="1"/>
              <a:t>maybe</a:t>
            </a:r>
            <a:r>
              <a:rPr lang="nb-NO" sz="2000" dirty="0"/>
              <a:t> EurOcean </a:t>
            </a:r>
            <a:r>
              <a:rPr lang="nb-NO" sz="2000" dirty="0" err="1"/>
              <a:t>should</a:t>
            </a:r>
            <a:r>
              <a:rPr lang="nb-NO" sz="2000" dirty="0"/>
              <a:t> </a:t>
            </a:r>
            <a:r>
              <a:rPr lang="nb-NO" sz="2000" dirty="0" err="1"/>
              <a:t>consider</a:t>
            </a:r>
            <a:r>
              <a:rPr lang="nb-NO" sz="2000" dirty="0"/>
              <a:t> </a:t>
            </a:r>
            <a:r>
              <a:rPr lang="nb-NO" sz="2000" dirty="0" err="1"/>
              <a:t>expanding</a:t>
            </a:r>
            <a:r>
              <a:rPr lang="nb-NO" sz="2000" dirty="0"/>
              <a:t> at </a:t>
            </a:r>
            <a:r>
              <a:rPr lang="nb-NO" sz="2000" dirty="0" err="1"/>
              <a:t>least</a:t>
            </a:r>
            <a:r>
              <a:rPr lang="nb-NO" sz="2000" dirty="0"/>
              <a:t> </a:t>
            </a:r>
            <a:r>
              <a:rPr lang="nb-NO" sz="2000" dirty="0" err="1"/>
              <a:t>the</a:t>
            </a:r>
            <a:r>
              <a:rPr lang="nb-NO" sz="2000" dirty="0"/>
              <a:t> RV infobase to a global </a:t>
            </a:r>
            <a:r>
              <a:rPr lang="nb-NO" sz="2000" dirty="0" err="1"/>
              <a:t>one</a:t>
            </a:r>
            <a:r>
              <a:rPr lang="nb-NO" sz="2000" dirty="0"/>
              <a:t> </a:t>
            </a:r>
            <a:r>
              <a:rPr lang="nb-NO" sz="2000" dirty="0" err="1"/>
              <a:t>with</a:t>
            </a:r>
            <a:r>
              <a:rPr lang="nb-NO" sz="2000" dirty="0"/>
              <a:t> support from ERVO and IRSO?  </a:t>
            </a:r>
          </a:p>
        </p:txBody>
      </p:sp>
    </p:spTree>
    <p:extLst>
      <p:ext uri="{BB962C8B-B14F-4D97-AF65-F5344CB8AC3E}">
        <p14:creationId xmlns:p14="http://schemas.microsoft.com/office/powerpoint/2010/main" val="2409530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F469AA3-AF69-4068-BCFB-76741C8BB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49973"/>
            <a:ext cx="10515600" cy="629957"/>
          </a:xfrm>
        </p:spPr>
        <p:txBody>
          <a:bodyPr>
            <a:normAutofit/>
          </a:bodyPr>
          <a:lstStyle/>
          <a:p>
            <a:r>
              <a:rPr lang="nb-NO" sz="3200" dirty="0" err="1"/>
              <a:t>Background</a:t>
            </a:r>
            <a:endParaRPr lang="nb-NO" sz="320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5B609C6-B428-4657-A663-D11D299F4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023" y="1005354"/>
            <a:ext cx="11573435" cy="4351338"/>
          </a:xfrm>
        </p:spPr>
        <p:txBody>
          <a:bodyPr>
            <a:normAutofit lnSpcReduction="10000"/>
          </a:bodyPr>
          <a:lstStyle/>
          <a:p>
            <a:r>
              <a:rPr lang="nb-NO" dirty="0"/>
              <a:t>IMR has </a:t>
            </a:r>
            <a:r>
              <a:rPr lang="nb-NO" dirty="0" err="1"/>
              <a:t>been</a:t>
            </a:r>
            <a:r>
              <a:rPr lang="nb-NO" dirty="0"/>
              <a:t> an EurOcean </a:t>
            </a:r>
            <a:r>
              <a:rPr lang="nb-NO" dirty="0" err="1"/>
              <a:t>member</a:t>
            </a:r>
            <a:r>
              <a:rPr lang="nb-NO" dirty="0"/>
              <a:t> </a:t>
            </a:r>
            <a:r>
              <a:rPr lang="nb-NO" dirty="0" err="1"/>
              <a:t>since</a:t>
            </a:r>
            <a:r>
              <a:rPr lang="nb-NO" dirty="0"/>
              <a:t> 2005, and IMR </a:t>
            </a:r>
            <a:r>
              <a:rPr lang="nb-NO" dirty="0" err="1"/>
              <a:t>had</a:t>
            </a:r>
            <a:r>
              <a:rPr lang="nb-NO" dirty="0"/>
              <a:t> a </a:t>
            </a:r>
            <a:r>
              <a:rPr lang="nb-NO" dirty="0" err="1"/>
              <a:t>leading</a:t>
            </a:r>
            <a:r>
              <a:rPr lang="nb-NO" dirty="0"/>
              <a:t> </a:t>
            </a:r>
            <a:r>
              <a:rPr lang="nb-NO" dirty="0" err="1"/>
              <a:t>role</a:t>
            </a:r>
            <a:r>
              <a:rPr lang="nb-NO" dirty="0"/>
              <a:t> in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development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LEXI infobase and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en-US" dirty="0"/>
              <a:t>European Aquaculture Experimental and Research Facilities (AF) Infobase.</a:t>
            </a:r>
            <a:endParaRPr lang="nb-NO" dirty="0"/>
          </a:p>
          <a:p>
            <a:r>
              <a:rPr lang="nb-NO" dirty="0" err="1"/>
              <a:t>Based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my </a:t>
            </a:r>
            <a:r>
              <a:rPr lang="nb-NO" dirty="0" err="1"/>
              <a:t>experience</a:t>
            </a:r>
            <a:r>
              <a:rPr lang="nb-NO" dirty="0"/>
              <a:t> as </a:t>
            </a:r>
            <a:r>
              <a:rPr lang="nb-NO" dirty="0" err="1"/>
              <a:t>Steering</a:t>
            </a:r>
            <a:r>
              <a:rPr lang="nb-NO" dirty="0"/>
              <a:t> Committee </a:t>
            </a:r>
            <a:r>
              <a:rPr lang="nb-NO" dirty="0" err="1"/>
              <a:t>member</a:t>
            </a:r>
            <a:r>
              <a:rPr lang="nb-NO" dirty="0"/>
              <a:t>, </a:t>
            </a:r>
            <a:br>
              <a:rPr lang="nb-NO" dirty="0"/>
            </a:br>
            <a:r>
              <a:rPr lang="nb-NO" dirty="0"/>
              <a:t>Vice-President and President </a:t>
            </a:r>
            <a:r>
              <a:rPr lang="nb-NO" dirty="0" err="1"/>
              <a:t>of</a:t>
            </a:r>
            <a:r>
              <a:rPr lang="nb-NO" dirty="0"/>
              <a:t> EurOcean, and as an </a:t>
            </a:r>
            <a:r>
              <a:rPr lang="nb-NO" dirty="0" err="1"/>
              <a:t>active</a:t>
            </a:r>
            <a:r>
              <a:rPr lang="nb-NO" dirty="0"/>
              <a:t> </a:t>
            </a:r>
            <a:r>
              <a:rPr lang="nb-NO" dirty="0" err="1"/>
              <a:t>user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EurOcean RV and LEXI infobases for </a:t>
            </a:r>
            <a:r>
              <a:rPr lang="nb-NO" dirty="0" err="1"/>
              <a:t>many</a:t>
            </a:r>
            <a:r>
              <a:rPr lang="nb-NO" dirty="0"/>
              <a:t> </a:t>
            </a:r>
            <a:r>
              <a:rPr lang="nb-NO" dirty="0" err="1"/>
              <a:t>years</a:t>
            </a:r>
            <a:r>
              <a:rPr lang="nb-NO" dirty="0"/>
              <a:t>, I have </a:t>
            </a:r>
            <a:r>
              <a:rPr lang="nb-NO" dirty="0" err="1"/>
              <a:t>some</a:t>
            </a:r>
            <a:r>
              <a:rPr lang="nb-NO" dirty="0"/>
              <a:t> </a:t>
            </a:r>
            <a:r>
              <a:rPr lang="nb-NO" dirty="0" err="1"/>
              <a:t>suggestions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err="1"/>
              <a:t>regards</a:t>
            </a:r>
            <a:r>
              <a:rPr lang="nb-NO" dirty="0"/>
              <a:t> to </a:t>
            </a:r>
            <a:r>
              <a:rPr lang="nb-NO" dirty="0" err="1"/>
              <a:t>further</a:t>
            </a:r>
            <a:r>
              <a:rPr lang="nb-NO" dirty="0"/>
              <a:t> </a:t>
            </a:r>
            <a:r>
              <a:rPr lang="nb-NO" dirty="0" err="1"/>
              <a:t>development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these</a:t>
            </a:r>
            <a:r>
              <a:rPr lang="nb-NO" dirty="0"/>
              <a:t> infobases to make </a:t>
            </a:r>
            <a:r>
              <a:rPr lang="nb-NO" dirty="0" err="1"/>
              <a:t>them</a:t>
            </a:r>
            <a:r>
              <a:rPr lang="nb-NO" dirty="0"/>
              <a:t> more </a:t>
            </a:r>
            <a:r>
              <a:rPr lang="nb-NO" dirty="0" err="1"/>
              <a:t>user</a:t>
            </a:r>
            <a:r>
              <a:rPr lang="nb-NO" dirty="0"/>
              <a:t> </a:t>
            </a:r>
            <a:r>
              <a:rPr lang="nb-NO" dirty="0" err="1"/>
              <a:t>friendly</a:t>
            </a:r>
            <a:r>
              <a:rPr lang="nb-NO" dirty="0"/>
              <a:t> and more </a:t>
            </a:r>
            <a:r>
              <a:rPr lang="nb-NO" dirty="0" err="1"/>
              <a:t>accurate</a:t>
            </a:r>
            <a:r>
              <a:rPr lang="nb-NO" dirty="0"/>
              <a:t>, </a:t>
            </a:r>
            <a:r>
              <a:rPr lang="nb-NO" dirty="0" err="1"/>
              <a:t>depending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</a:t>
            </a:r>
            <a:r>
              <a:rPr lang="nb-NO" dirty="0" err="1"/>
              <a:t>what</a:t>
            </a:r>
            <a:r>
              <a:rPr lang="nb-NO" dirty="0"/>
              <a:t> </a:t>
            </a:r>
            <a:r>
              <a:rPr lang="nb-NO" dirty="0" err="1"/>
              <a:t>information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users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 </a:t>
            </a:r>
            <a:r>
              <a:rPr lang="nb-NO" dirty="0" err="1"/>
              <a:t>looking</a:t>
            </a:r>
            <a:r>
              <a:rPr lang="nb-NO" dirty="0"/>
              <a:t> for.</a:t>
            </a:r>
            <a:br>
              <a:rPr lang="nb-NO" dirty="0"/>
            </a:br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8846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120ED6DF-C1CC-4F77-A47B-655E772787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1860" y="0"/>
            <a:ext cx="8250140" cy="6858000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F6125EDF-3A4A-485F-B6A2-1F17503DFAE9}"/>
              </a:ext>
            </a:extLst>
          </p:cNvPr>
          <p:cNvSpPr/>
          <p:nvPr/>
        </p:nvSpPr>
        <p:spPr>
          <a:xfrm>
            <a:off x="12515" y="3059668"/>
            <a:ext cx="39293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>
                <a:hlinkClick r:id="rId3"/>
              </a:rPr>
              <a:t>http://www.rvinfobase.eurocean.org/</a:t>
            </a:r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1479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9D7CE342-8003-495C-8B56-FC04F446E5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796" y="0"/>
            <a:ext cx="10185068" cy="6858000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4815A7F2-C448-4F46-AC82-A3A87689DD70}"/>
              </a:ext>
            </a:extLst>
          </p:cNvPr>
          <p:cNvSpPr txBox="1"/>
          <p:nvPr/>
        </p:nvSpPr>
        <p:spPr>
          <a:xfrm>
            <a:off x="268941" y="2998694"/>
            <a:ext cx="1065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302 RVs</a:t>
            </a:r>
          </a:p>
        </p:txBody>
      </p:sp>
    </p:spTree>
    <p:extLst>
      <p:ext uri="{BB962C8B-B14F-4D97-AF65-F5344CB8AC3E}">
        <p14:creationId xmlns:p14="http://schemas.microsoft.com/office/powerpoint/2010/main" val="2622270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2B7BCF2D-5356-4030-92A9-8FCF0CE274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5662" y="0"/>
            <a:ext cx="6994252" cy="6858000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697B7B8D-115C-4738-9D5B-7DEEF2223F91}"/>
              </a:ext>
            </a:extLst>
          </p:cNvPr>
          <p:cNvSpPr txBox="1"/>
          <p:nvPr/>
        </p:nvSpPr>
        <p:spPr>
          <a:xfrm>
            <a:off x="578224" y="2971800"/>
            <a:ext cx="28488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dirty="0"/>
              <a:t>Good </a:t>
            </a:r>
            <a:r>
              <a:rPr lang="nb-NO" sz="3200" dirty="0" err="1"/>
              <a:t>example</a:t>
            </a:r>
            <a:endParaRPr lang="nb-NO" sz="3200" dirty="0"/>
          </a:p>
        </p:txBody>
      </p:sp>
    </p:spTree>
    <p:extLst>
      <p:ext uri="{BB962C8B-B14F-4D97-AF65-F5344CB8AC3E}">
        <p14:creationId xmlns:p14="http://schemas.microsoft.com/office/powerpoint/2010/main" val="754263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1BADC332-E74F-48C4-B696-5BFF523EFD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8142" y="150103"/>
            <a:ext cx="9203858" cy="6707896"/>
          </a:xfrm>
          <a:prstGeom prst="rect">
            <a:avLst/>
          </a:prstGeom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8DA4DB21-803D-490E-BF88-AAA9C91D013B}"/>
              </a:ext>
            </a:extLst>
          </p:cNvPr>
          <p:cNvSpPr txBox="1"/>
          <p:nvPr/>
        </p:nvSpPr>
        <p:spPr>
          <a:xfrm>
            <a:off x="-107577" y="3056946"/>
            <a:ext cx="30957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dirty="0"/>
              <a:t>Not so </a:t>
            </a:r>
            <a:r>
              <a:rPr lang="nb-NO" sz="2400" dirty="0" err="1"/>
              <a:t>good</a:t>
            </a:r>
            <a:r>
              <a:rPr lang="nb-NO" sz="2400" dirty="0"/>
              <a:t> </a:t>
            </a:r>
            <a:r>
              <a:rPr lang="nb-NO" sz="2400" dirty="0" err="1"/>
              <a:t>example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50208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91AE25A-B75F-4E47-93FB-51024CB81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48"/>
            <a:ext cx="10515600" cy="562722"/>
          </a:xfrm>
        </p:spPr>
        <p:txBody>
          <a:bodyPr>
            <a:normAutofit/>
          </a:bodyPr>
          <a:lstStyle/>
          <a:p>
            <a:r>
              <a:rPr lang="nb-NO" sz="3200" dirty="0" err="1"/>
              <a:t>Suggestions</a:t>
            </a:r>
            <a:r>
              <a:rPr lang="nb-NO" sz="3200" dirty="0"/>
              <a:t> – 1. Better «filter» </a:t>
            </a:r>
            <a:r>
              <a:rPr lang="nb-NO" sz="3200" dirty="0" err="1"/>
              <a:t>functions</a:t>
            </a:r>
            <a:endParaRPr lang="nb-NO" sz="320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EDFCCBB-C541-498D-8D42-D3475A932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48936"/>
            <a:ext cx="12192000" cy="52929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- </a:t>
            </a:r>
            <a:r>
              <a:rPr lang="nb-NO" sz="2000" dirty="0" err="1"/>
              <a:t>Eurofleets</a:t>
            </a:r>
            <a:r>
              <a:rPr lang="nb-NO" sz="2000" dirty="0"/>
              <a:t> </a:t>
            </a:r>
            <a:r>
              <a:rPr lang="nb-NO" sz="2000" dirty="0" err="1"/>
              <a:t>projects</a:t>
            </a:r>
            <a:r>
              <a:rPr lang="nb-NO" sz="2000" dirty="0"/>
              <a:t> and EMB </a:t>
            </a:r>
            <a:r>
              <a:rPr lang="nb-NO" sz="2000" dirty="0" err="1"/>
              <a:t>Position</a:t>
            </a:r>
            <a:r>
              <a:rPr lang="nb-NO" sz="2000" dirty="0"/>
              <a:t> Paper 25 </a:t>
            </a:r>
            <a:r>
              <a:rPr lang="nb-NO" sz="2000" dirty="0" err="1"/>
              <a:t>work</a:t>
            </a:r>
            <a:r>
              <a:rPr lang="nb-NO" sz="2000" dirty="0"/>
              <a:t> has </a:t>
            </a:r>
            <a:r>
              <a:rPr lang="nb-NO" sz="2000" dirty="0" err="1"/>
              <a:t>shown</a:t>
            </a:r>
            <a:r>
              <a:rPr lang="nb-NO" sz="2000" dirty="0"/>
              <a:t> </a:t>
            </a:r>
            <a:r>
              <a:rPr lang="nb-NO" sz="2000" dirty="0" err="1"/>
              <a:t>very</a:t>
            </a:r>
            <a:r>
              <a:rPr lang="nb-NO" sz="2000" dirty="0"/>
              <a:t> </a:t>
            </a:r>
            <a:r>
              <a:rPr lang="nb-NO" sz="2000" dirty="0" err="1"/>
              <a:t>clearly</a:t>
            </a:r>
            <a:r>
              <a:rPr lang="nb-NO" sz="2000" dirty="0"/>
              <a:t> </a:t>
            </a:r>
            <a:r>
              <a:rPr lang="nb-NO" sz="2000" dirty="0" err="1"/>
              <a:t>that</a:t>
            </a:r>
            <a:r>
              <a:rPr lang="nb-NO" sz="2000" dirty="0"/>
              <a:t> </a:t>
            </a:r>
            <a:r>
              <a:rPr lang="nb-NO" sz="2000" dirty="0" err="1"/>
              <a:t>the</a:t>
            </a:r>
            <a:r>
              <a:rPr lang="nb-NO" sz="2000" dirty="0"/>
              <a:t> </a:t>
            </a:r>
            <a:r>
              <a:rPr lang="nb-NO" sz="2000" dirty="0" err="1"/>
              <a:t>way</a:t>
            </a:r>
            <a:r>
              <a:rPr lang="nb-NO" sz="2000" dirty="0"/>
              <a:t> </a:t>
            </a:r>
            <a:r>
              <a:rPr lang="nb-NO" sz="2000" dirty="0" err="1"/>
              <a:t>the</a:t>
            </a:r>
            <a:r>
              <a:rPr lang="nb-NO" sz="2000" dirty="0"/>
              <a:t> </a:t>
            </a:r>
            <a:r>
              <a:rPr lang="nb-NO" sz="2000" dirty="0" err="1"/>
              <a:t>available</a:t>
            </a:r>
            <a:r>
              <a:rPr lang="nb-NO" sz="2000" dirty="0"/>
              <a:t> </a:t>
            </a:r>
            <a:br>
              <a:rPr lang="nb-NO" sz="2000" dirty="0"/>
            </a:br>
            <a:r>
              <a:rPr lang="nb-NO" sz="2000" dirty="0"/>
              <a:t>   RV </a:t>
            </a:r>
            <a:r>
              <a:rPr lang="nb-NO" sz="2000" dirty="0" err="1"/>
              <a:t>information</a:t>
            </a:r>
            <a:r>
              <a:rPr lang="nb-NO" sz="2000" dirty="0"/>
              <a:t> is </a:t>
            </a:r>
            <a:r>
              <a:rPr lang="nb-NO" sz="2000" dirty="0" err="1"/>
              <a:t>filtered</a:t>
            </a:r>
            <a:r>
              <a:rPr lang="nb-NO" sz="2000" dirty="0"/>
              <a:t> </a:t>
            </a:r>
            <a:r>
              <a:rPr lang="nb-NO" sz="2000" dirty="0" err="1"/>
              <a:t>can</a:t>
            </a:r>
            <a:r>
              <a:rPr lang="nb-NO" sz="2000" dirty="0"/>
              <a:t> </a:t>
            </a:r>
            <a:r>
              <a:rPr lang="nb-NO" sz="2000" dirty="0" err="1"/>
              <a:t>give</a:t>
            </a:r>
            <a:r>
              <a:rPr lang="nb-NO" sz="2000" dirty="0"/>
              <a:t> </a:t>
            </a:r>
            <a:r>
              <a:rPr lang="nb-NO" sz="2000" dirty="0" err="1"/>
              <a:t>very</a:t>
            </a:r>
            <a:r>
              <a:rPr lang="nb-NO" sz="2000" dirty="0"/>
              <a:t> different </a:t>
            </a:r>
            <a:r>
              <a:rPr lang="nb-NO" sz="2000" dirty="0" err="1"/>
              <a:t>resullts</a:t>
            </a:r>
            <a:r>
              <a:rPr lang="nb-NO" sz="2000" dirty="0"/>
              <a:t> and </a:t>
            </a:r>
            <a:r>
              <a:rPr lang="nb-NO" sz="2000" dirty="0" err="1"/>
              <a:t>therefore</a:t>
            </a:r>
            <a:r>
              <a:rPr lang="nb-NO" sz="2000" dirty="0"/>
              <a:t> </a:t>
            </a:r>
            <a:r>
              <a:rPr lang="nb-NO" sz="2000" dirty="0" err="1"/>
              <a:t>understanding</a:t>
            </a:r>
            <a:r>
              <a:rPr lang="nb-NO" sz="2000" dirty="0"/>
              <a:t> </a:t>
            </a:r>
            <a:r>
              <a:rPr lang="nb-NO" sz="2000" dirty="0" err="1"/>
              <a:t>of</a:t>
            </a:r>
            <a:r>
              <a:rPr lang="nb-NO" sz="2000" dirty="0"/>
              <a:t> </a:t>
            </a:r>
            <a:r>
              <a:rPr lang="nb-NO" sz="2000" dirty="0" err="1"/>
              <a:t>the</a:t>
            </a:r>
            <a:r>
              <a:rPr lang="nb-NO" sz="2000" dirty="0"/>
              <a:t> overall</a:t>
            </a:r>
            <a:br>
              <a:rPr lang="nb-NO" sz="2000" dirty="0"/>
            </a:br>
            <a:r>
              <a:rPr lang="nb-NO" sz="2000" dirty="0"/>
              <a:t>   </a:t>
            </a:r>
            <a:r>
              <a:rPr lang="nb-NO" sz="2000" dirty="0" err="1"/>
              <a:t>situation</a:t>
            </a:r>
            <a:r>
              <a:rPr lang="nb-NO" sz="2000" dirty="0"/>
              <a:t> in Europe.</a:t>
            </a:r>
            <a:br>
              <a:rPr lang="nb-NO" sz="2000" dirty="0"/>
            </a:br>
            <a:r>
              <a:rPr lang="nb-NO" sz="2000" dirty="0"/>
              <a:t> - For </a:t>
            </a:r>
            <a:r>
              <a:rPr lang="nb-NO" sz="2000" dirty="0" err="1"/>
              <a:t>example</a:t>
            </a:r>
            <a:r>
              <a:rPr lang="nb-NO" sz="2000" dirty="0"/>
              <a:t>, </a:t>
            </a:r>
            <a:r>
              <a:rPr lang="nb-NO" sz="2000" dirty="0" err="1"/>
              <a:t>the</a:t>
            </a:r>
            <a:r>
              <a:rPr lang="nb-NO" sz="2000" dirty="0"/>
              <a:t> EMB PP 25 </a:t>
            </a:r>
            <a:r>
              <a:rPr lang="nb-NO" sz="2000" dirty="0" err="1"/>
              <a:t>found</a:t>
            </a:r>
            <a:r>
              <a:rPr lang="nb-NO" sz="2000" dirty="0"/>
              <a:t> </a:t>
            </a:r>
            <a:r>
              <a:rPr lang="nb-NO" sz="2000" dirty="0" err="1"/>
              <a:t>only</a:t>
            </a:r>
            <a:r>
              <a:rPr lang="nb-NO" sz="2000" dirty="0"/>
              <a:t> 99 RVs </a:t>
            </a:r>
            <a:r>
              <a:rPr lang="nb-NO" sz="2000" dirty="0" err="1"/>
              <a:t>out</a:t>
            </a:r>
            <a:r>
              <a:rPr lang="nb-NO" sz="2000" dirty="0"/>
              <a:t> </a:t>
            </a:r>
            <a:r>
              <a:rPr lang="nb-NO" sz="2000" dirty="0" err="1"/>
              <a:t>of</a:t>
            </a:r>
            <a:r>
              <a:rPr lang="nb-NO" sz="2000" dirty="0"/>
              <a:t> 302 in </a:t>
            </a:r>
            <a:r>
              <a:rPr lang="nb-NO" sz="2000" dirty="0" err="1"/>
              <a:t>the</a:t>
            </a:r>
            <a:r>
              <a:rPr lang="nb-NO" sz="2000" dirty="0"/>
              <a:t> RV infobase </a:t>
            </a:r>
            <a:r>
              <a:rPr lang="nb-NO" sz="2000" dirty="0" err="1"/>
              <a:t>that</a:t>
            </a:r>
            <a:r>
              <a:rPr lang="nb-NO" sz="2000" dirty="0"/>
              <a:t> met </a:t>
            </a:r>
            <a:r>
              <a:rPr lang="nb-NO" sz="2000" dirty="0" err="1"/>
              <a:t>the</a:t>
            </a:r>
            <a:r>
              <a:rPr lang="nb-NO" sz="2000" dirty="0"/>
              <a:t> </a:t>
            </a:r>
            <a:r>
              <a:rPr lang="nb-NO" sz="2000" dirty="0" err="1"/>
              <a:t>criteria</a:t>
            </a:r>
            <a:r>
              <a:rPr lang="nb-NO" sz="2000" dirty="0"/>
              <a:t> </a:t>
            </a:r>
            <a:r>
              <a:rPr lang="nb-NO" sz="2000" dirty="0" err="1"/>
              <a:t>set</a:t>
            </a:r>
            <a:r>
              <a:rPr lang="nb-NO" sz="2000" dirty="0"/>
              <a:t> for</a:t>
            </a:r>
            <a:br>
              <a:rPr lang="nb-NO" sz="2000" dirty="0"/>
            </a:br>
            <a:r>
              <a:rPr lang="nb-NO" sz="2000" dirty="0"/>
              <a:t>   an RV to be </a:t>
            </a:r>
            <a:r>
              <a:rPr lang="nb-NO" sz="2000" dirty="0" err="1"/>
              <a:t>regarded</a:t>
            </a:r>
            <a:r>
              <a:rPr lang="nb-NO" sz="2000" dirty="0"/>
              <a:t> as a «true RV»! </a:t>
            </a:r>
            <a:br>
              <a:rPr lang="nb-NO" sz="2000" dirty="0"/>
            </a:br>
            <a:r>
              <a:rPr lang="nb-NO" sz="2000" dirty="0"/>
              <a:t>-  </a:t>
            </a:r>
            <a:r>
              <a:rPr lang="nb-NO" sz="2000" dirty="0" err="1"/>
              <a:t>Today</a:t>
            </a:r>
            <a:r>
              <a:rPr lang="nb-NO" sz="2000" dirty="0"/>
              <a:t> </a:t>
            </a:r>
            <a:r>
              <a:rPr lang="nb-NO" sz="2000" dirty="0" err="1"/>
              <a:t>the</a:t>
            </a:r>
            <a:r>
              <a:rPr lang="nb-NO" sz="2000" dirty="0"/>
              <a:t> </a:t>
            </a:r>
            <a:r>
              <a:rPr lang="nb-NO" sz="2000" dirty="0" err="1"/>
              <a:t>only</a:t>
            </a:r>
            <a:r>
              <a:rPr lang="nb-NO" sz="2000" dirty="0"/>
              <a:t> «filters» </a:t>
            </a:r>
            <a:r>
              <a:rPr lang="nb-NO" sz="2000" dirty="0" err="1"/>
              <a:t>available</a:t>
            </a:r>
            <a:r>
              <a:rPr lang="nb-NO" sz="2000" dirty="0"/>
              <a:t> </a:t>
            </a:r>
            <a:r>
              <a:rPr lang="nb-NO" sz="2000" dirty="0" err="1"/>
              <a:t>are</a:t>
            </a:r>
            <a:r>
              <a:rPr lang="nb-NO" sz="2000" dirty="0"/>
              <a:t>:</a:t>
            </a:r>
            <a:br>
              <a:rPr lang="nb-NO" sz="2000" dirty="0"/>
            </a:br>
            <a:r>
              <a:rPr lang="nb-NO" sz="2000" dirty="0"/>
              <a:t>	- </a:t>
            </a:r>
            <a:r>
              <a:rPr lang="nb-NO" sz="2000" dirty="0" err="1"/>
              <a:t>Fisheries</a:t>
            </a:r>
            <a:br>
              <a:rPr lang="nb-NO" sz="2000" dirty="0"/>
            </a:br>
            <a:r>
              <a:rPr lang="nb-NO" sz="2000" dirty="0"/>
              <a:t>	- </a:t>
            </a:r>
            <a:r>
              <a:rPr lang="nb-NO" sz="2000" dirty="0" err="1"/>
              <a:t>Oceanographic</a:t>
            </a:r>
            <a:br>
              <a:rPr lang="nb-NO" sz="2000" dirty="0"/>
            </a:br>
            <a:r>
              <a:rPr lang="nb-NO" sz="2000" dirty="0"/>
              <a:t>	- Multiple </a:t>
            </a:r>
            <a:r>
              <a:rPr lang="nb-NO" sz="2000" dirty="0" err="1"/>
              <a:t>activities</a:t>
            </a:r>
            <a:br>
              <a:rPr lang="nb-NO" sz="2000" dirty="0"/>
            </a:br>
            <a:r>
              <a:rPr lang="nb-NO" sz="2000" dirty="0"/>
              <a:t>	- </a:t>
            </a:r>
            <a:r>
              <a:rPr lang="nb-NO" sz="2000" dirty="0" err="1"/>
              <a:t>Education</a:t>
            </a:r>
            <a:br>
              <a:rPr lang="nb-NO" sz="2000" dirty="0"/>
            </a:br>
            <a:r>
              <a:rPr lang="nb-NO" sz="2000" dirty="0"/>
              <a:t>	- </a:t>
            </a:r>
            <a:r>
              <a:rPr lang="nb-NO" sz="2000" dirty="0" err="1"/>
              <a:t>Ice-going</a:t>
            </a:r>
            <a:r>
              <a:rPr lang="nb-NO" sz="2000" dirty="0"/>
              <a:t> </a:t>
            </a:r>
            <a:r>
              <a:rPr lang="nb-NO" sz="2000" dirty="0" err="1"/>
              <a:t>activities</a:t>
            </a:r>
            <a:br>
              <a:rPr lang="nb-NO" sz="2000" dirty="0"/>
            </a:br>
            <a:r>
              <a:rPr lang="nb-NO" sz="2000" dirty="0"/>
              <a:t>and </a:t>
            </a:r>
            <a:r>
              <a:rPr lang="nb-NO" sz="2000" dirty="0" err="1"/>
              <a:t>they</a:t>
            </a:r>
            <a:r>
              <a:rPr lang="nb-NO" sz="2000" dirty="0"/>
              <a:t> </a:t>
            </a:r>
            <a:r>
              <a:rPr lang="nb-NO" sz="2000" dirty="0" err="1"/>
              <a:t>are</a:t>
            </a:r>
            <a:r>
              <a:rPr lang="nb-NO" sz="2000" dirty="0"/>
              <a:t> not </a:t>
            </a:r>
            <a:r>
              <a:rPr lang="nb-NO" sz="2000" dirty="0" err="1"/>
              <a:t>extensively</a:t>
            </a:r>
            <a:r>
              <a:rPr lang="nb-NO" sz="2000" dirty="0"/>
              <a:t> </a:t>
            </a:r>
            <a:r>
              <a:rPr lang="nb-NO" sz="2000" dirty="0" err="1"/>
              <a:t>applied</a:t>
            </a:r>
            <a:r>
              <a:rPr lang="nb-NO" sz="2000" dirty="0"/>
              <a:t>.</a:t>
            </a:r>
          </a:p>
          <a:p>
            <a:pPr marL="0" indent="0">
              <a:buNone/>
            </a:pPr>
            <a:r>
              <a:rPr lang="nb-NO" sz="2000" dirty="0" err="1"/>
              <a:t>We</a:t>
            </a:r>
            <a:r>
              <a:rPr lang="nb-NO" sz="2000" dirty="0"/>
              <a:t> </a:t>
            </a:r>
            <a:r>
              <a:rPr lang="nb-NO" sz="2000" dirty="0" err="1"/>
              <a:t>therefore</a:t>
            </a:r>
            <a:r>
              <a:rPr lang="nb-NO" sz="2000" dirty="0"/>
              <a:t> </a:t>
            </a:r>
            <a:r>
              <a:rPr lang="nb-NO" sz="2000" dirty="0" err="1"/>
              <a:t>need</a:t>
            </a:r>
            <a:r>
              <a:rPr lang="nb-NO" sz="2000" dirty="0"/>
              <a:t> to </a:t>
            </a:r>
            <a:r>
              <a:rPr lang="nb-NO" sz="2000" dirty="0" err="1"/>
              <a:t>develop</a:t>
            </a:r>
            <a:r>
              <a:rPr lang="nb-NO" sz="2000" dirty="0"/>
              <a:t> a </a:t>
            </a:r>
            <a:r>
              <a:rPr lang="nb-NO" sz="2000" dirty="0" err="1"/>
              <a:t>new</a:t>
            </a:r>
            <a:r>
              <a:rPr lang="nb-NO" sz="2000" dirty="0"/>
              <a:t> </a:t>
            </a:r>
            <a:r>
              <a:rPr lang="nb-NO" sz="2000" dirty="0" err="1"/>
              <a:t>set</a:t>
            </a:r>
            <a:r>
              <a:rPr lang="nb-NO" sz="2000" dirty="0"/>
              <a:t> </a:t>
            </a:r>
            <a:r>
              <a:rPr lang="nb-NO" sz="2000" dirty="0" err="1"/>
              <a:t>of</a:t>
            </a:r>
            <a:r>
              <a:rPr lang="nb-NO" sz="2000" dirty="0"/>
              <a:t> filter </a:t>
            </a:r>
            <a:br>
              <a:rPr lang="nb-NO" sz="2000" dirty="0"/>
            </a:br>
            <a:r>
              <a:rPr lang="nb-NO" sz="2000" dirty="0" err="1"/>
              <a:t>functions</a:t>
            </a:r>
            <a:r>
              <a:rPr lang="nb-NO" sz="2000" dirty="0"/>
              <a:t> and </a:t>
            </a:r>
            <a:r>
              <a:rPr lang="nb-NO" sz="2000" dirty="0" err="1"/>
              <a:t>establish</a:t>
            </a:r>
            <a:r>
              <a:rPr lang="nb-NO" sz="2000" dirty="0"/>
              <a:t> an «</a:t>
            </a:r>
            <a:r>
              <a:rPr lang="nb-NO" sz="2000" dirty="0" err="1"/>
              <a:t>editorial</a:t>
            </a:r>
            <a:r>
              <a:rPr lang="nb-NO" sz="2000" dirty="0"/>
              <a:t> </a:t>
            </a:r>
            <a:r>
              <a:rPr lang="nb-NO" sz="2000" dirty="0" err="1"/>
              <a:t>committtee</a:t>
            </a:r>
            <a:r>
              <a:rPr lang="nb-NO" sz="2000" dirty="0"/>
              <a:t>» </a:t>
            </a:r>
            <a:br>
              <a:rPr lang="nb-NO" sz="2000" dirty="0"/>
            </a:br>
            <a:r>
              <a:rPr lang="nb-NO" sz="2000" dirty="0"/>
              <a:t>(from ERVO?) to make sure a </a:t>
            </a:r>
            <a:r>
              <a:rPr lang="nb-NO" sz="2000" dirty="0" err="1"/>
              <a:t>correct</a:t>
            </a:r>
            <a:r>
              <a:rPr lang="nb-NO" sz="2000" dirty="0"/>
              <a:t> </a:t>
            </a:r>
            <a:r>
              <a:rPr lang="nb-NO" sz="2000" dirty="0" err="1"/>
              <a:t>set</a:t>
            </a:r>
            <a:r>
              <a:rPr lang="nb-NO" sz="2000" dirty="0"/>
              <a:t> </a:t>
            </a:r>
            <a:r>
              <a:rPr lang="nb-NO" sz="2000" dirty="0" err="1"/>
              <a:t>descriptors</a:t>
            </a:r>
            <a:r>
              <a:rPr lang="nb-NO" sz="2000" dirty="0"/>
              <a:t> </a:t>
            </a:r>
            <a:br>
              <a:rPr lang="nb-NO" sz="2000" dirty="0"/>
            </a:br>
            <a:r>
              <a:rPr lang="nb-NO" sz="2000" dirty="0"/>
              <a:t>to </a:t>
            </a:r>
            <a:r>
              <a:rPr lang="nb-NO" sz="2000" dirty="0" err="1"/>
              <a:t>each</a:t>
            </a:r>
            <a:r>
              <a:rPr lang="nb-NO" sz="2000" dirty="0"/>
              <a:t> RV </a:t>
            </a:r>
            <a:r>
              <a:rPr lang="nb-NO" sz="2000" dirty="0" err="1"/>
              <a:t>are</a:t>
            </a:r>
            <a:r>
              <a:rPr lang="nb-NO" sz="2000" dirty="0"/>
              <a:t> </a:t>
            </a:r>
            <a:r>
              <a:rPr lang="nb-NO" sz="2000" dirty="0" err="1"/>
              <a:t>applied</a:t>
            </a:r>
            <a:r>
              <a:rPr lang="nb-NO" sz="2000" dirty="0"/>
              <a:t> to make </a:t>
            </a:r>
            <a:r>
              <a:rPr lang="nb-NO" sz="2000" dirty="0" err="1"/>
              <a:t>the</a:t>
            </a:r>
            <a:r>
              <a:rPr lang="nb-NO" sz="2000" dirty="0"/>
              <a:t> filter </a:t>
            </a:r>
            <a:r>
              <a:rPr lang="nb-NO" sz="2000" dirty="0" err="1"/>
              <a:t>function</a:t>
            </a:r>
            <a:r>
              <a:rPr lang="nb-NO" sz="2000" dirty="0"/>
              <a:t> </a:t>
            </a:r>
            <a:br>
              <a:rPr lang="nb-NO" sz="2000" dirty="0"/>
            </a:br>
            <a:r>
              <a:rPr lang="nb-NO" sz="2000" dirty="0" err="1"/>
              <a:t>useful</a:t>
            </a:r>
            <a:r>
              <a:rPr lang="nb-NO" sz="2000" dirty="0"/>
              <a:t> and reliable.</a:t>
            </a:r>
            <a:br>
              <a:rPr lang="nb-NO" sz="2000" dirty="0"/>
            </a:br>
            <a:r>
              <a:rPr lang="nb-NO" sz="2000" dirty="0"/>
              <a:t>   </a:t>
            </a:r>
            <a:endParaRPr lang="nb-NO" dirty="0"/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C2988C19-21BD-4516-8B66-62E5F4835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9143" y="2763882"/>
            <a:ext cx="6112858" cy="3482788"/>
          </a:xfrm>
          <a:prstGeom prst="rect">
            <a:avLst/>
          </a:prstGeom>
        </p:spPr>
      </p:pic>
      <p:sp>
        <p:nvSpPr>
          <p:cNvPr id="7" name="TekstSylinder 6">
            <a:extLst>
              <a:ext uri="{FF2B5EF4-FFF2-40B4-BE49-F238E27FC236}">
                <a16:creationId xmlns:a16="http://schemas.microsoft.com/office/drawing/2014/main" id="{8BD26D17-B38C-4BDF-A1E4-F03DFFCCFF35}"/>
              </a:ext>
            </a:extLst>
          </p:cNvPr>
          <p:cNvSpPr txBox="1"/>
          <p:nvPr/>
        </p:nvSpPr>
        <p:spPr>
          <a:xfrm>
            <a:off x="1066257" y="6409064"/>
            <a:ext cx="10828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 err="1"/>
              <a:t>Issue</a:t>
            </a:r>
            <a:r>
              <a:rPr lang="nb-NO" b="1" dirty="0"/>
              <a:t> an «ERVO </a:t>
            </a:r>
            <a:r>
              <a:rPr lang="nb-NO" b="1" dirty="0" err="1"/>
              <a:t>certificate</a:t>
            </a:r>
            <a:r>
              <a:rPr lang="nb-NO" b="1" dirty="0"/>
              <a:t>» as </a:t>
            </a:r>
            <a:r>
              <a:rPr lang="nb-NO" b="1" dirty="0" err="1"/>
              <a:t>one</a:t>
            </a:r>
            <a:r>
              <a:rPr lang="nb-NO" b="1" dirty="0"/>
              <a:t> filter to </a:t>
            </a:r>
            <a:r>
              <a:rPr lang="nb-NO" b="1" dirty="0" err="1"/>
              <a:t>identify</a:t>
            </a:r>
            <a:r>
              <a:rPr lang="nb-NO" b="1" dirty="0"/>
              <a:t> </a:t>
            </a:r>
            <a:r>
              <a:rPr lang="nb-NO" b="1" dirty="0" err="1"/>
              <a:t>the</a:t>
            </a:r>
            <a:r>
              <a:rPr lang="nb-NO" b="1" dirty="0"/>
              <a:t> 99 RVs </a:t>
            </a:r>
            <a:r>
              <a:rPr lang="nb-NO" b="1" dirty="0" err="1"/>
              <a:t>included</a:t>
            </a:r>
            <a:r>
              <a:rPr lang="nb-NO" b="1" dirty="0"/>
              <a:t> in </a:t>
            </a:r>
            <a:r>
              <a:rPr lang="nb-NO" b="1" dirty="0" err="1"/>
              <a:t>the</a:t>
            </a:r>
            <a:r>
              <a:rPr lang="nb-NO" b="1" dirty="0"/>
              <a:t> EMB PP 25 report?</a:t>
            </a:r>
          </a:p>
        </p:txBody>
      </p:sp>
    </p:spTree>
    <p:extLst>
      <p:ext uri="{BB962C8B-B14F-4D97-AF65-F5344CB8AC3E}">
        <p14:creationId xmlns:p14="http://schemas.microsoft.com/office/powerpoint/2010/main" val="3679639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6691B7E-4070-4938-A059-72587219D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0342"/>
            <a:ext cx="10515600" cy="737534"/>
          </a:xfrm>
        </p:spPr>
        <p:txBody>
          <a:bodyPr>
            <a:normAutofit/>
          </a:bodyPr>
          <a:lstStyle/>
          <a:p>
            <a:r>
              <a:rPr lang="nb-NO" sz="3200" dirty="0" err="1"/>
              <a:t>Suggestions</a:t>
            </a:r>
            <a:r>
              <a:rPr lang="nb-NO" sz="3200" dirty="0"/>
              <a:t> – 2. Less </a:t>
            </a:r>
            <a:r>
              <a:rPr lang="nb-NO" sz="3200" dirty="0" err="1"/>
              <a:t>technical</a:t>
            </a:r>
            <a:r>
              <a:rPr lang="nb-NO" sz="3200" dirty="0"/>
              <a:t> </a:t>
            </a:r>
            <a:r>
              <a:rPr lang="nb-NO" sz="3200" dirty="0" err="1"/>
              <a:t>details</a:t>
            </a:r>
            <a:endParaRPr lang="nb-NO" sz="3200" dirty="0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BFACF4BA-E428-445E-96CB-0A52BCD75D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777876"/>
            <a:ext cx="8896350" cy="581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344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A8A7DDEB-A812-4E41-8F42-7AFF3E2866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97" y="99172"/>
            <a:ext cx="5565122" cy="3383202"/>
          </a:xfrm>
          <a:prstGeom prst="rect">
            <a:avLst/>
          </a:prstGeom>
        </p:spPr>
      </p:pic>
      <p:pic>
        <p:nvPicPr>
          <p:cNvPr id="3" name="Bilde 2">
            <a:extLst>
              <a:ext uri="{FF2B5EF4-FFF2-40B4-BE49-F238E27FC236}">
                <a16:creationId xmlns:a16="http://schemas.microsoft.com/office/drawing/2014/main" id="{1C6DA8E7-03ED-4C87-9C53-9C060EDBEA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0707" y="99172"/>
            <a:ext cx="6540188" cy="6758828"/>
          </a:xfrm>
          <a:prstGeom prst="rect">
            <a:avLst/>
          </a:prstGeom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C9C78068-66E0-418F-9F4D-59490C8B519D}"/>
              </a:ext>
            </a:extLst>
          </p:cNvPr>
          <p:cNvSpPr txBox="1"/>
          <p:nvPr/>
        </p:nvSpPr>
        <p:spPr>
          <a:xfrm>
            <a:off x="162560" y="3791633"/>
            <a:ext cx="537839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Do </a:t>
            </a:r>
            <a:r>
              <a:rPr lang="nb-NO" dirty="0" err="1"/>
              <a:t>anyone</a:t>
            </a:r>
            <a:r>
              <a:rPr lang="nb-NO" dirty="0"/>
              <a:t> </a:t>
            </a:r>
            <a:r>
              <a:rPr lang="nb-NO" dirty="0" err="1"/>
              <a:t>need</a:t>
            </a:r>
            <a:r>
              <a:rPr lang="nb-NO" dirty="0"/>
              <a:t> all </a:t>
            </a:r>
            <a:r>
              <a:rPr lang="nb-NO" dirty="0" err="1"/>
              <a:t>this</a:t>
            </a:r>
            <a:r>
              <a:rPr lang="nb-NO" dirty="0"/>
              <a:t>?</a:t>
            </a:r>
          </a:p>
          <a:p>
            <a:r>
              <a:rPr lang="nb-NO" dirty="0" err="1"/>
              <a:t>Suggest</a:t>
            </a:r>
            <a:r>
              <a:rPr lang="nb-NO" dirty="0"/>
              <a:t> to limit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level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details</a:t>
            </a:r>
            <a:r>
              <a:rPr lang="nb-NO" dirty="0"/>
              <a:t> and </a:t>
            </a:r>
            <a:r>
              <a:rPr lang="nb-NO" dirty="0" err="1"/>
              <a:t>refer</a:t>
            </a:r>
            <a:r>
              <a:rPr lang="nb-NO" dirty="0"/>
              <a:t> to</a:t>
            </a:r>
            <a:br>
              <a:rPr lang="nb-NO" dirty="0"/>
            </a:br>
            <a:r>
              <a:rPr lang="nb-NO" dirty="0"/>
              <a:t>operator and/or RV </a:t>
            </a:r>
            <a:r>
              <a:rPr lang="nb-NO" dirty="0" err="1"/>
              <a:t>homepage</a:t>
            </a:r>
            <a:r>
              <a:rPr lang="nb-NO" dirty="0"/>
              <a:t> for </a:t>
            </a:r>
            <a:r>
              <a:rPr lang="nb-NO" dirty="0" err="1"/>
              <a:t>details</a:t>
            </a:r>
            <a:r>
              <a:rPr lang="nb-NO" dirty="0"/>
              <a:t> and </a:t>
            </a:r>
            <a:br>
              <a:rPr lang="nb-NO" dirty="0"/>
            </a:br>
            <a:r>
              <a:rPr lang="nb-NO" dirty="0" err="1"/>
              <a:t>contact</a:t>
            </a:r>
            <a:r>
              <a:rPr lang="nb-NO" dirty="0"/>
              <a:t> </a:t>
            </a:r>
            <a:r>
              <a:rPr lang="nb-NO" dirty="0" err="1"/>
              <a:t>information</a:t>
            </a:r>
            <a:r>
              <a:rPr lang="nb-NO" dirty="0"/>
              <a:t> to </a:t>
            </a:r>
            <a:r>
              <a:rPr lang="nb-NO" dirty="0" err="1"/>
              <a:t>obtain</a:t>
            </a:r>
            <a:r>
              <a:rPr lang="nb-NO" dirty="0"/>
              <a:t> </a:t>
            </a:r>
            <a:r>
              <a:rPr lang="nb-NO" dirty="0" err="1"/>
              <a:t>accurate</a:t>
            </a:r>
            <a:r>
              <a:rPr lang="nb-NO" dirty="0"/>
              <a:t> and </a:t>
            </a:r>
            <a:r>
              <a:rPr lang="nb-NO" dirty="0" err="1"/>
              <a:t>updated</a:t>
            </a:r>
            <a:br>
              <a:rPr lang="nb-NO" dirty="0"/>
            </a:br>
            <a:r>
              <a:rPr lang="nb-NO" dirty="0" err="1"/>
              <a:t>information</a:t>
            </a:r>
            <a:r>
              <a:rPr lang="nb-NO" dirty="0"/>
              <a:t>.</a:t>
            </a:r>
            <a:br>
              <a:rPr lang="nb-NO" dirty="0"/>
            </a:b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78449444"/>
      </p:ext>
    </p:extLst>
  </p:cSld>
  <p:clrMapOvr>
    <a:masterClrMapping/>
  </p:clrMapOvr>
</p:sld>
</file>

<file path=ppt/theme/theme1.xml><?xml version="1.0" encoding="utf-8"?>
<a:theme xmlns:a="http://schemas.openxmlformats.org/drawingml/2006/main" name="HI white backgroun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 presentation english" id="{5EC785E9-D840-B843-AE13-54AC204D519A}" vid="{FAB887AD-5B2A-394A-BC97-214A08E9900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tograf xmlns="15c4e3b9-d865-46ee-a463-c928a3e41a43" xsi:nil="true"/>
    <Bildebeskrivelse xmlns="15c4e3b9-d865-46ee-a463-c928a3e41a43" xsi:nil="true"/>
    <PublishingStartDate xmlns="http://schemas.microsoft.com/sharepoint/v3" xsi:nil="true"/>
    <PublishingExpirationDate xmlns="http://schemas.microsoft.com/sharepoint/v3" xsi:nil="true"/>
    <wic_System_Copyright xmlns="http://schemas.microsoft.com/sharepoint/v3/fields" xsi:nil="true"/>
    <ImageCreateDate xmlns="1B13E878-50CA-41BD-968F-1710099A154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ildeaktiva" ma:contentTypeID="0x0101009148F5A04DDD49CBA7127AADA5FB792B00AADE34325A8B49CDA8BB4DB53328F214001B496BC5FD92554EA0BD81CEB416ADBB" ma:contentTypeVersion="1" ma:contentTypeDescription="Last opp et bilde." ma:contentTypeScope="" ma:versionID="01b01f5b2655b08825a6d63761c0a3a2">
  <xsd:schema xmlns:xsd="http://www.w3.org/2001/XMLSchema" xmlns:xs="http://www.w3.org/2001/XMLSchema" xmlns:p="http://schemas.microsoft.com/office/2006/metadata/properties" xmlns:ns1="http://schemas.microsoft.com/sharepoint/v3" xmlns:ns2="1B13E878-50CA-41BD-968F-1710099A1541" xmlns:ns3="15c4e3b9-d865-46ee-a463-c928a3e41a43" xmlns:ns4="http://schemas.microsoft.com/sharepoint/v3/fields" targetNamespace="http://schemas.microsoft.com/office/2006/metadata/properties" ma:root="true" ma:fieldsID="ac7d82e3ddb05d20a8b479ac57799872" ns1:_="" ns2:_="" ns3:_="" ns4:_="">
    <xsd:import namespace="http://schemas.microsoft.com/sharepoint/v3"/>
    <xsd:import namespace="1B13E878-50CA-41BD-968F-1710099A1541"/>
    <xsd:import namespace="15c4e3b9-d865-46ee-a463-c928a3e41a43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Bildebeskrivelse" minOccurs="0"/>
                <xsd:element ref="ns3:Fotograf" minOccurs="0"/>
                <xsd:element ref="ns4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-bane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-filtype" ma:hidden="true" ma:internalName="HTML_x0020_File_x0020_Type" ma:readOnly="true">
      <xsd:simpleType>
        <xsd:restriction base="dms:Text"/>
      </xsd:simpleType>
    </xsd:element>
    <xsd:element name="FSObjType" ma:index="11" nillable="true" ma:displayName="Elementtype" ma:hidden="true" ma:list="Docs" ma:internalName="FSObjType" ma:readOnly="true" ma:showField="FSType">
      <xsd:simpleType>
        <xsd:restriction base="dms:Lookup"/>
      </xsd:simpleType>
    </xsd:element>
    <xsd:element name="PublishingStartDate" ma:index="29" nillable="true" ma:displayName="Planlagt startdato" ma:description="" ma:hidden="true" ma:internalName="PublishingStartDate">
      <xsd:simpleType>
        <xsd:restriction base="dms:Unknown"/>
      </xsd:simpleType>
    </xsd:element>
    <xsd:element name="PublishingExpirationDate" ma:index="30" nillable="true" ma:displayName="Planlagt utløpsdato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3E878-50CA-41BD-968F-1710099A1541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Miniatyrbilde finne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Forhåndsvisning finne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Bredde" ma:internalName="ImageWidth" ma:readOnly="true">
      <xsd:simpleType>
        <xsd:restriction base="dms:Unknown"/>
      </xsd:simpleType>
    </xsd:element>
    <xsd:element name="ImageHeight" ma:index="22" nillable="true" ma:displayName="Høyde" ma:internalName="ImageHeight" ma:readOnly="true">
      <xsd:simpleType>
        <xsd:restriction base="dms:Unknown"/>
      </xsd:simpleType>
    </xsd:element>
    <xsd:element name="ImageCreateDate" ma:index="25" nillable="true" ma:displayName="Dato da bildet ble tatt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c4e3b9-d865-46ee-a463-c928a3e41a43" elementFormDefault="qualified">
    <xsd:import namespace="http://schemas.microsoft.com/office/2006/documentManagement/types"/>
    <xsd:import namespace="http://schemas.microsoft.com/office/infopath/2007/PartnerControls"/>
    <xsd:element name="Bildebeskrivelse" ma:index="26" nillable="true" ma:displayName="Bildebeskrivelse" ma:internalName="Bildebeskrivelse">
      <xsd:simpleType>
        <xsd:restriction base="dms:Note">
          <xsd:maxLength value="255"/>
        </xsd:restriction>
      </xsd:simpleType>
    </xsd:element>
    <xsd:element name="Fotograf" ma:index="27" nillable="true" ma:displayName="Fotograf" ma:internalName="Fotograf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8" nillable="true" ma:displayName="Opphavsret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Redigerer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 ma:index="23" ma:displayName="Kommentarer"/>
        <xsd:element name="keywords" minOccurs="0" maxOccurs="1" type="xsd:string" ma:index="14" ma:displayName="Nøkkelord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1155B7-D84B-4F83-B3E4-D7A9A6203FFC}">
  <ds:schemaRefs>
    <ds:schemaRef ds:uri="http://purl.org/dc/elements/1.1/"/>
    <ds:schemaRef ds:uri="http://purl.org/dc/dcmitype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sharepoint/v3/fields"/>
    <ds:schemaRef ds:uri="15c4e3b9-d865-46ee-a463-c928a3e41a43"/>
    <ds:schemaRef ds:uri="1B13E878-50CA-41BD-968F-1710099A1541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5BAF2CF5-737B-4C72-BE5C-9748630123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2F3244-68B8-4733-99C7-14BD4AEF65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B13E878-50CA-41BD-968F-1710099A1541"/>
    <ds:schemaRef ds:uri="15c4e3b9-d865-46ee-a463-c928a3e41a43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HI presentation english</Template>
  <TotalTime>173</TotalTime>
  <Words>305</Words>
  <Application>Microsoft Office PowerPoint</Application>
  <PresentationFormat>Widescreen</PresentationFormat>
  <Paragraphs>37</Paragraphs>
  <Slides>15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1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15</vt:i4>
      </vt:variant>
    </vt:vector>
  </HeadingPairs>
  <TitlesOfParts>
    <vt:vector size="17" baseType="lpstr">
      <vt:lpstr>Arial</vt:lpstr>
      <vt:lpstr>HI white background</vt:lpstr>
      <vt:lpstr>Potential improvements of the EurOcean RV and LEXI infobases</vt:lpstr>
      <vt:lpstr>Background</vt:lpstr>
      <vt:lpstr>PowerPoint-presentasjon</vt:lpstr>
      <vt:lpstr>PowerPoint-presentasjon</vt:lpstr>
      <vt:lpstr>PowerPoint-presentasjon</vt:lpstr>
      <vt:lpstr>PowerPoint-presentasjon</vt:lpstr>
      <vt:lpstr>Suggestions – 1. Better «filter» functions</vt:lpstr>
      <vt:lpstr>Suggestions – 2. Less technical details</vt:lpstr>
      <vt:lpstr>PowerPoint-presentasjon</vt:lpstr>
      <vt:lpstr>Suggestions – 3. Delete or «sidetrack» non-updated RVs</vt:lpstr>
      <vt:lpstr>PowerPoint-presentasjon</vt:lpstr>
      <vt:lpstr>PowerPoint-presentasjon</vt:lpstr>
      <vt:lpstr>27 different categories</vt:lpstr>
      <vt:lpstr>PowerPoint-presentasjon</vt:lpstr>
      <vt:lpstr>Conclusions and suggestions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 presentation white english</dc:title>
  <dc:subject/>
  <dc:creator/>
  <cp:keywords/>
  <dc:description/>
  <cp:lastModifiedBy>Per Wilhelm Nieuwejaar</cp:lastModifiedBy>
  <cp:revision>19</cp:revision>
  <dcterms:created xsi:type="dcterms:W3CDTF">2017-10-09T09:23:57Z</dcterms:created>
  <dcterms:modified xsi:type="dcterms:W3CDTF">2019-05-25T11:12:35Z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0x0101009148F5A04DDD49CBA7127AADA5FB792B00AADE34325A8B49CDA8BB4DB53328F214001B496BC5FD92554EA0BD81CEB416ADBB</vt:lpwstr>
  </property>
</Properties>
</file>